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7"/>
  </p:sldMasterIdLst>
  <p:notesMasterIdLst>
    <p:notesMasterId r:id="rId80"/>
  </p:notesMasterIdLst>
  <p:sldIdLst>
    <p:sldId id="256" r:id="rId8"/>
    <p:sldId id="257" r:id="rId9"/>
    <p:sldId id="260" r:id="rId10"/>
    <p:sldId id="279" r:id="rId11"/>
    <p:sldId id="275" r:id="rId12"/>
    <p:sldId id="319" r:id="rId13"/>
    <p:sldId id="282" r:id="rId14"/>
    <p:sldId id="321" r:id="rId15"/>
    <p:sldId id="258" r:id="rId16"/>
    <p:sldId id="308" r:id="rId17"/>
    <p:sldId id="262" r:id="rId18"/>
    <p:sldId id="304" r:id="rId19"/>
    <p:sldId id="306" r:id="rId20"/>
    <p:sldId id="367" r:id="rId21"/>
    <p:sldId id="305" r:id="rId22"/>
    <p:sldId id="309" r:id="rId23"/>
    <p:sldId id="310" r:id="rId24"/>
    <p:sldId id="368" r:id="rId25"/>
    <p:sldId id="369" r:id="rId26"/>
    <p:sldId id="296" r:id="rId27"/>
    <p:sldId id="316" r:id="rId28"/>
    <p:sldId id="297" r:id="rId29"/>
    <p:sldId id="317" r:id="rId30"/>
    <p:sldId id="312" r:id="rId31"/>
    <p:sldId id="298" r:id="rId32"/>
    <p:sldId id="313" r:id="rId33"/>
    <p:sldId id="263" r:id="rId34"/>
    <p:sldId id="326" r:id="rId35"/>
    <p:sldId id="328" r:id="rId36"/>
    <p:sldId id="332" r:id="rId37"/>
    <p:sldId id="264" r:id="rId38"/>
    <p:sldId id="335" r:id="rId39"/>
    <p:sldId id="265" r:id="rId40"/>
    <p:sldId id="277" r:id="rId41"/>
    <p:sldId id="261" r:id="rId42"/>
    <p:sldId id="266" r:id="rId43"/>
    <p:sldId id="337" r:id="rId44"/>
    <p:sldId id="292" r:id="rId45"/>
    <p:sldId id="295" r:id="rId46"/>
    <p:sldId id="303" r:id="rId47"/>
    <p:sldId id="290" r:id="rId48"/>
    <p:sldId id="284" r:id="rId49"/>
    <p:sldId id="285" r:id="rId50"/>
    <p:sldId id="287" r:id="rId51"/>
    <p:sldId id="348" r:id="rId52"/>
    <p:sldId id="347" r:id="rId53"/>
    <p:sldId id="346" r:id="rId54"/>
    <p:sldId id="289" r:id="rId55"/>
    <p:sldId id="267" r:id="rId56"/>
    <p:sldId id="333" r:id="rId57"/>
    <p:sldId id="329" r:id="rId58"/>
    <p:sldId id="336" r:id="rId59"/>
    <p:sldId id="354" r:id="rId60"/>
    <p:sldId id="339" r:id="rId61"/>
    <p:sldId id="366" r:id="rId62"/>
    <p:sldId id="365" r:id="rId63"/>
    <p:sldId id="355" r:id="rId64"/>
    <p:sldId id="356" r:id="rId65"/>
    <p:sldId id="357" r:id="rId66"/>
    <p:sldId id="358" r:id="rId67"/>
    <p:sldId id="280" r:id="rId68"/>
    <p:sldId id="270" r:id="rId69"/>
    <p:sldId id="353" r:id="rId70"/>
    <p:sldId id="325" r:id="rId71"/>
    <p:sldId id="331" r:id="rId72"/>
    <p:sldId id="334" r:id="rId73"/>
    <p:sldId id="272" r:id="rId74"/>
    <p:sldId id="361" r:id="rId75"/>
    <p:sldId id="362" r:id="rId76"/>
    <p:sldId id="363" r:id="rId77"/>
    <p:sldId id="364" r:id="rId78"/>
    <p:sldId id="274"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Agenda" id="{D693E7EA-7569-4929-BFDF-66FF68CD749F}">
          <p14:sldIdLst>
            <p14:sldId id="256"/>
            <p14:sldId id="257"/>
            <p14:sldId id="260"/>
          </p14:sldIdLst>
        </p14:section>
        <p14:section name="Chief Exec Update" id="{CD6541C0-4E42-4F45-BBD6-20CEF3447F8F}">
          <p14:sldIdLst>
            <p14:sldId id="279"/>
            <p14:sldId id="275"/>
            <p14:sldId id="319"/>
            <p14:sldId id="282"/>
            <p14:sldId id="321"/>
          </p14:sldIdLst>
        </p14:section>
        <p14:section name="SPEAR IT" id="{9530CF3F-0153-4664-979E-FA08FF550D97}">
          <p14:sldIdLst>
            <p14:sldId id="258"/>
            <p14:sldId id="308"/>
            <p14:sldId id="262"/>
            <p14:sldId id="304"/>
            <p14:sldId id="306"/>
            <p14:sldId id="367"/>
            <p14:sldId id="305"/>
            <p14:sldId id="309"/>
            <p14:sldId id="310"/>
            <p14:sldId id="368"/>
            <p14:sldId id="369"/>
            <p14:sldId id="296"/>
            <p14:sldId id="316"/>
            <p14:sldId id="297"/>
            <p14:sldId id="317"/>
            <p14:sldId id="312"/>
            <p14:sldId id="298"/>
            <p14:sldId id="313"/>
            <p14:sldId id="263"/>
            <p14:sldId id="326"/>
            <p14:sldId id="328"/>
            <p14:sldId id="332"/>
            <p14:sldId id="264"/>
            <p14:sldId id="335"/>
            <p14:sldId id="265"/>
            <p14:sldId id="277"/>
          </p14:sldIdLst>
        </p14:section>
        <p14:section name="ePlan Update" id="{9ABF3DBF-D9FB-4B4D-91DC-125DA64B2217}">
          <p14:sldIdLst>
            <p14:sldId id="261"/>
            <p14:sldId id="266"/>
            <p14:sldId id="337"/>
            <p14:sldId id="292"/>
            <p14:sldId id="295"/>
            <p14:sldId id="303"/>
            <p14:sldId id="290"/>
            <p14:sldId id="284"/>
            <p14:sldId id="285"/>
            <p14:sldId id="287"/>
            <p14:sldId id="348"/>
            <p14:sldId id="347"/>
            <p14:sldId id="346"/>
            <p14:sldId id="289"/>
          </p14:sldIdLst>
        </p14:section>
        <p14:section name="Service Desk" id="{095B0164-0BB0-4807-8E0D-05985E3F89CE}">
          <p14:sldIdLst>
            <p14:sldId id="267"/>
            <p14:sldId id="333"/>
            <p14:sldId id="329"/>
            <p14:sldId id="336"/>
            <p14:sldId id="354"/>
            <p14:sldId id="339"/>
            <p14:sldId id="366"/>
            <p14:sldId id="365"/>
            <p14:sldId id="355"/>
            <p14:sldId id="356"/>
            <p14:sldId id="357"/>
            <p14:sldId id="358"/>
            <p14:sldId id="280"/>
            <p14:sldId id="270"/>
            <p14:sldId id="353"/>
            <p14:sldId id="325"/>
            <p14:sldId id="331"/>
            <p14:sldId id="334"/>
          </p14:sldIdLst>
        </p14:section>
        <p14:section name="Plan Branch" id="{0EE2212F-51A4-4C07-BFAD-5D6997AD9540}">
          <p14:sldIdLst>
            <p14:sldId id="272"/>
            <p14:sldId id="361"/>
            <p14:sldId id="362"/>
            <p14:sldId id="363"/>
            <p14:sldId id="364"/>
          </p14:sldIdLst>
        </p14:section>
        <p14:section name="Questions / Conclusion" id="{0B47C21D-EA71-4A85-824B-5526FEE67F24}">
          <p14:sldIdLst>
            <p14:sldId id="274"/>
          </p14:sldIdLst>
        </p14:section>
      </p14:sectionLst>
    </p:ext>
    <p:ext uri="{EFAFB233-063F-42B5-8137-9DF3F51BA10A}">
      <p15:sldGuideLst xmlns:p15="http://schemas.microsoft.com/office/powerpoint/2012/main">
        <p15:guide id="1" pos="1436" userDrawn="1">
          <p15:clr>
            <a:srgbClr val="A4A3A4"/>
          </p15:clr>
        </p15:guide>
        <p15:guide id="2" orient="horz" pos="2160" userDrawn="1">
          <p15:clr>
            <a:srgbClr val="A4A3A4"/>
          </p15:clr>
        </p15:guide>
        <p15:guide id="3" orient="horz" pos="22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on G Keeble (DELWP)" initials="BGK(" lastIdx="1" clrIdx="0">
    <p:extLst>
      <p:ext uri="{19B8F6BF-5375-455C-9EA6-DF929625EA0E}">
        <p15:presenceInfo xmlns:p15="http://schemas.microsoft.com/office/powerpoint/2012/main" userId="S::brandon.keeble@delwp.vic.gov.au::ba0433f4-29fe-42ac-b0cf-8d21e9b5a25b" providerId="AD"/>
      </p:ext>
    </p:extLst>
  </p:cmAuthor>
  <p:cmAuthor id="2" name="Mark A Briffa (DELWP)" initials="MAB(" lastIdx="1" clrIdx="1">
    <p:extLst>
      <p:ext uri="{19B8F6BF-5375-455C-9EA6-DF929625EA0E}">
        <p15:presenceInfo xmlns:p15="http://schemas.microsoft.com/office/powerpoint/2012/main" userId="S::mark.briffa@delwp.vic.gov.au::d7a566dc-715f-423d-a6a2-89e85a3a0289" providerId="AD"/>
      </p:ext>
    </p:extLst>
  </p:cmAuthor>
  <p:cmAuthor id="3" name="Leanne J Dillon-Thomas (DELWP)" initials="LJD(" lastIdx="1" clrIdx="2">
    <p:extLst>
      <p:ext uri="{19B8F6BF-5375-455C-9EA6-DF929625EA0E}">
        <p15:presenceInfo xmlns:p15="http://schemas.microsoft.com/office/powerpoint/2012/main" userId="S::Leanne.Dillon-Thomas@delwp.vic.gov.au::c41f1889-7404-4d13-9144-ef753e29e7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DB9"/>
    <a:srgbClr val="FFFFFF"/>
    <a:srgbClr val="F8F8F8"/>
    <a:srgbClr val="FAFAFA"/>
    <a:srgbClr val="F5F5F5"/>
    <a:srgbClr val="EFA73D"/>
    <a:srgbClr val="D5575A"/>
    <a:srgbClr val="331ED2"/>
    <a:srgbClr val="F2F3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85E5C2-7D37-4CB9-94E9-B9B443DEE51C}" v="1007" dt="2021-07-22T01:50:09.213"/>
    <p1510:client id="{EF17C72D-64A1-4525-9735-BAA019565F19}" v="60" dt="2021-07-21T23:06:25.3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8" autoAdjust="0"/>
    <p:restoredTop sz="86388" autoAdjust="0"/>
  </p:normalViewPr>
  <p:slideViewPr>
    <p:cSldViewPr snapToGrid="0">
      <p:cViewPr varScale="1">
        <p:scale>
          <a:sx n="37" d="100"/>
          <a:sy n="37" d="100"/>
        </p:scale>
        <p:origin x="28" y="432"/>
      </p:cViewPr>
      <p:guideLst>
        <p:guide pos="1436"/>
        <p:guide orient="horz" pos="2160"/>
        <p:guide orient="horz" pos="2260"/>
      </p:guideLst>
    </p:cSldViewPr>
  </p:slideViewPr>
  <p:outlineViewPr>
    <p:cViewPr>
      <p:scale>
        <a:sx n="33" d="100"/>
        <a:sy n="33" d="100"/>
      </p:scale>
      <p:origin x="0" y="-2814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customXml" Target="../customXml/item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commentAuthors" Target="commentAuthors.xml"/><Relationship Id="rId86"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1.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61" Type="http://schemas.openxmlformats.org/officeDocument/2006/relationships/slide" Target="slides/slide54.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020C0B-8247-4868-8D4E-BF5BF19DA5A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D378441-AF34-4772-A987-9B546A038F1E}">
      <dgm:prSet/>
      <dgm:spPr/>
      <dgm:t>
        <a:bodyPr/>
        <a:lstStyle/>
        <a:p>
          <a:r>
            <a:rPr lang="en-AU" b="0">
              <a:latin typeface="+mj-lt"/>
            </a:rPr>
            <a:t>Introduction</a:t>
          </a:r>
        </a:p>
      </dgm:t>
    </dgm:pt>
    <dgm:pt modelId="{BFDBFBF5-6314-4301-BE2F-DC41F210754F}" type="parTrans" cxnId="{8D4950A2-52FD-443F-A1EF-1EB263E94D2C}">
      <dgm:prSet/>
      <dgm:spPr/>
      <dgm:t>
        <a:bodyPr/>
        <a:lstStyle/>
        <a:p>
          <a:endParaRPr lang="en-US"/>
        </a:p>
      </dgm:t>
    </dgm:pt>
    <dgm:pt modelId="{02DE0D41-3A3C-4C6B-B4D0-929871E0CA96}" type="sibTrans" cxnId="{8D4950A2-52FD-443F-A1EF-1EB263E94D2C}">
      <dgm:prSet/>
      <dgm:spPr/>
      <dgm:t>
        <a:bodyPr/>
        <a:lstStyle/>
        <a:p>
          <a:endParaRPr lang="en-US"/>
        </a:p>
      </dgm:t>
    </dgm:pt>
    <dgm:pt modelId="{F3FEA31D-B778-4FFB-BEC9-7FB4107632A8}">
      <dgm:prSet/>
      <dgm:spPr/>
      <dgm:t>
        <a:bodyPr/>
        <a:lstStyle/>
        <a:p>
          <a:r>
            <a:rPr lang="en-US">
              <a:latin typeface="+mj-lt"/>
            </a:rPr>
            <a:t>Single CAD Format File</a:t>
          </a:r>
        </a:p>
      </dgm:t>
    </dgm:pt>
    <dgm:pt modelId="{E5A05005-404F-4D79-81D7-B42F6EDA631F}" type="parTrans" cxnId="{4FF28CA0-ED34-479B-8C08-8CAC6E65F419}">
      <dgm:prSet/>
      <dgm:spPr/>
      <dgm:t>
        <a:bodyPr/>
        <a:lstStyle/>
        <a:p>
          <a:endParaRPr lang="en-US"/>
        </a:p>
      </dgm:t>
    </dgm:pt>
    <dgm:pt modelId="{7B627822-2DB0-41FB-AA48-F1CFE5D4D1C0}" type="sibTrans" cxnId="{4FF28CA0-ED34-479B-8C08-8CAC6E65F419}">
      <dgm:prSet/>
      <dgm:spPr/>
      <dgm:t>
        <a:bodyPr/>
        <a:lstStyle/>
        <a:p>
          <a:endParaRPr lang="en-US"/>
        </a:p>
      </dgm:t>
    </dgm:pt>
    <dgm:pt modelId="{F282A4E7-E9FE-4352-9ECF-126B17162167}">
      <dgm:prSet/>
      <dgm:spPr/>
      <dgm:t>
        <a:bodyPr/>
        <a:lstStyle/>
        <a:p>
          <a:r>
            <a:rPr lang="en-US" err="1">
              <a:latin typeface="+mj-lt"/>
            </a:rPr>
            <a:t>ePlan</a:t>
          </a:r>
          <a:r>
            <a:rPr lang="en-US">
              <a:latin typeface="+mj-lt"/>
            </a:rPr>
            <a:t> Creation Service Pilot</a:t>
          </a:r>
        </a:p>
      </dgm:t>
    </dgm:pt>
    <dgm:pt modelId="{10B9B871-CCA8-4FA0-A26E-FD0FDC20AB40}" type="parTrans" cxnId="{FAB08058-1B31-4090-8E52-173CD187FA06}">
      <dgm:prSet/>
      <dgm:spPr/>
      <dgm:t>
        <a:bodyPr/>
        <a:lstStyle/>
        <a:p>
          <a:endParaRPr lang="en-AU"/>
        </a:p>
      </dgm:t>
    </dgm:pt>
    <dgm:pt modelId="{1DABFE7E-FD26-4671-95C5-60CAE9439F23}" type="sibTrans" cxnId="{FAB08058-1B31-4090-8E52-173CD187FA06}">
      <dgm:prSet/>
      <dgm:spPr/>
      <dgm:t>
        <a:bodyPr/>
        <a:lstStyle/>
        <a:p>
          <a:endParaRPr lang="en-AU"/>
        </a:p>
      </dgm:t>
    </dgm:pt>
    <dgm:pt modelId="{BE5BCF88-616A-47AD-AE54-281D3C45E767}">
      <dgm:prSet/>
      <dgm:spPr/>
      <dgm:t>
        <a:bodyPr/>
        <a:lstStyle/>
        <a:p>
          <a:r>
            <a:rPr lang="en-US" err="1">
              <a:latin typeface="+mj-lt"/>
            </a:rPr>
            <a:t>ePlan</a:t>
          </a:r>
          <a:r>
            <a:rPr lang="en-US">
              <a:latin typeface="+mj-lt"/>
            </a:rPr>
            <a:t> portal</a:t>
          </a:r>
        </a:p>
      </dgm:t>
    </dgm:pt>
    <dgm:pt modelId="{E0321399-B69D-441E-9B27-7BEFEE5DBD89}" type="parTrans" cxnId="{9F1F6E15-656C-4495-B322-05A0DD32AB11}">
      <dgm:prSet/>
      <dgm:spPr/>
      <dgm:t>
        <a:bodyPr/>
        <a:lstStyle/>
        <a:p>
          <a:endParaRPr lang="en-AU"/>
        </a:p>
      </dgm:t>
    </dgm:pt>
    <dgm:pt modelId="{CD6C0701-1C71-43D8-AA5D-6A097DB3E25E}" type="sibTrans" cxnId="{9F1F6E15-656C-4495-B322-05A0DD32AB11}">
      <dgm:prSet/>
      <dgm:spPr/>
      <dgm:t>
        <a:bodyPr/>
        <a:lstStyle/>
        <a:p>
          <a:endParaRPr lang="en-AU"/>
        </a:p>
      </dgm:t>
    </dgm:pt>
    <dgm:pt modelId="{EF22A453-92FA-47CF-BB75-5CA2A90C3AAC}">
      <dgm:prSet phldr="0"/>
      <dgm:spPr/>
      <dgm:t>
        <a:bodyPr/>
        <a:lstStyle/>
        <a:p>
          <a:endParaRPr lang="en-US">
            <a:latin typeface="+mj-lt"/>
          </a:endParaRPr>
        </a:p>
      </dgm:t>
    </dgm:pt>
    <dgm:pt modelId="{934F4A5C-DF01-4C6A-AF8B-7D156F5A6353}" type="parTrans" cxnId="{5920F6EC-EA95-4357-AD62-41D983695A22}">
      <dgm:prSet/>
      <dgm:spPr/>
      <dgm:t>
        <a:bodyPr/>
        <a:lstStyle/>
        <a:p>
          <a:endParaRPr lang="en-AU"/>
        </a:p>
      </dgm:t>
    </dgm:pt>
    <dgm:pt modelId="{FA20AE7E-E24D-4621-A5CE-E8256857E295}" type="sibTrans" cxnId="{5920F6EC-EA95-4357-AD62-41D983695A22}">
      <dgm:prSet/>
      <dgm:spPr/>
      <dgm:t>
        <a:bodyPr/>
        <a:lstStyle/>
        <a:p>
          <a:endParaRPr lang="en-AU"/>
        </a:p>
      </dgm:t>
    </dgm:pt>
    <dgm:pt modelId="{FFD6BB4D-E844-426E-8151-E8942AE1054C}" type="pres">
      <dgm:prSet presAssocID="{D4020C0B-8247-4868-8D4E-BF5BF19DA5AE}" presName="vert0" presStyleCnt="0">
        <dgm:presLayoutVars>
          <dgm:dir/>
          <dgm:animOne val="branch"/>
          <dgm:animLvl val="lvl"/>
        </dgm:presLayoutVars>
      </dgm:prSet>
      <dgm:spPr/>
    </dgm:pt>
    <dgm:pt modelId="{07495831-9EFC-4594-8333-A44113015BF4}" type="pres">
      <dgm:prSet presAssocID="{3D378441-AF34-4772-A987-9B546A038F1E}" presName="thickLine" presStyleLbl="alignNode1" presStyleIdx="0" presStyleCnt="5"/>
      <dgm:spPr/>
    </dgm:pt>
    <dgm:pt modelId="{911CDE0C-D8BF-46FE-9B13-09C5A4EA8913}" type="pres">
      <dgm:prSet presAssocID="{3D378441-AF34-4772-A987-9B546A038F1E}" presName="horz1" presStyleCnt="0"/>
      <dgm:spPr/>
    </dgm:pt>
    <dgm:pt modelId="{FF4526FD-4CEC-4900-AB43-6207F133C772}" type="pres">
      <dgm:prSet presAssocID="{3D378441-AF34-4772-A987-9B546A038F1E}" presName="tx1" presStyleLbl="revTx" presStyleIdx="0" presStyleCnt="5"/>
      <dgm:spPr/>
    </dgm:pt>
    <dgm:pt modelId="{E34DF16E-54F3-4730-8534-6458AC29330C}" type="pres">
      <dgm:prSet presAssocID="{3D378441-AF34-4772-A987-9B546A038F1E}" presName="vert1" presStyleCnt="0"/>
      <dgm:spPr/>
    </dgm:pt>
    <dgm:pt modelId="{357AEB61-13D1-48BD-860F-C0DA6F4EE3A4}" type="pres">
      <dgm:prSet presAssocID="{F3FEA31D-B778-4FFB-BEC9-7FB4107632A8}" presName="thickLine" presStyleLbl="alignNode1" presStyleIdx="1" presStyleCnt="5"/>
      <dgm:spPr/>
    </dgm:pt>
    <dgm:pt modelId="{8AC54803-1C8F-4537-A94A-7D30096B3F38}" type="pres">
      <dgm:prSet presAssocID="{F3FEA31D-B778-4FFB-BEC9-7FB4107632A8}" presName="horz1" presStyleCnt="0"/>
      <dgm:spPr/>
    </dgm:pt>
    <dgm:pt modelId="{CA6342E4-B7A3-4C1D-BD48-ED1BE610347F}" type="pres">
      <dgm:prSet presAssocID="{F3FEA31D-B778-4FFB-BEC9-7FB4107632A8}" presName="tx1" presStyleLbl="revTx" presStyleIdx="1" presStyleCnt="5"/>
      <dgm:spPr/>
    </dgm:pt>
    <dgm:pt modelId="{FA7ADF9D-D75F-4F55-BB04-C89C3726E74B}" type="pres">
      <dgm:prSet presAssocID="{F3FEA31D-B778-4FFB-BEC9-7FB4107632A8}" presName="vert1" presStyleCnt="0"/>
      <dgm:spPr/>
    </dgm:pt>
    <dgm:pt modelId="{F6C3CB60-465A-457A-9C85-ED20138844C0}" type="pres">
      <dgm:prSet presAssocID="{F282A4E7-E9FE-4352-9ECF-126B17162167}" presName="thickLine" presStyleLbl="alignNode1" presStyleIdx="2" presStyleCnt="5"/>
      <dgm:spPr/>
    </dgm:pt>
    <dgm:pt modelId="{7C7B07F9-0D62-44FE-A6CB-6853387C9518}" type="pres">
      <dgm:prSet presAssocID="{F282A4E7-E9FE-4352-9ECF-126B17162167}" presName="horz1" presStyleCnt="0"/>
      <dgm:spPr/>
    </dgm:pt>
    <dgm:pt modelId="{3AD8213C-17B0-478A-8551-71A97CFC5546}" type="pres">
      <dgm:prSet presAssocID="{F282A4E7-E9FE-4352-9ECF-126B17162167}" presName="tx1" presStyleLbl="revTx" presStyleIdx="2" presStyleCnt="5"/>
      <dgm:spPr/>
    </dgm:pt>
    <dgm:pt modelId="{03EB0D83-A047-4898-91F2-6FF533A574EF}" type="pres">
      <dgm:prSet presAssocID="{F282A4E7-E9FE-4352-9ECF-126B17162167}" presName="vert1" presStyleCnt="0"/>
      <dgm:spPr/>
    </dgm:pt>
    <dgm:pt modelId="{1813B7C6-A119-4798-BD2F-8F10AA1F5F60}" type="pres">
      <dgm:prSet presAssocID="{BE5BCF88-616A-47AD-AE54-281D3C45E767}" presName="thickLine" presStyleLbl="alignNode1" presStyleIdx="3" presStyleCnt="5"/>
      <dgm:spPr/>
    </dgm:pt>
    <dgm:pt modelId="{BF2F042C-6DF7-4E21-ABDB-4D5023912E1B}" type="pres">
      <dgm:prSet presAssocID="{BE5BCF88-616A-47AD-AE54-281D3C45E767}" presName="horz1" presStyleCnt="0"/>
      <dgm:spPr/>
    </dgm:pt>
    <dgm:pt modelId="{40CE2C63-5E00-443C-B1D5-C9FCB341BEBA}" type="pres">
      <dgm:prSet presAssocID="{BE5BCF88-616A-47AD-AE54-281D3C45E767}" presName="tx1" presStyleLbl="revTx" presStyleIdx="3" presStyleCnt="5"/>
      <dgm:spPr/>
    </dgm:pt>
    <dgm:pt modelId="{8CF9D982-1BC5-4F42-BE77-6EC5E2D4CC3E}" type="pres">
      <dgm:prSet presAssocID="{BE5BCF88-616A-47AD-AE54-281D3C45E767}" presName="vert1" presStyleCnt="0"/>
      <dgm:spPr/>
    </dgm:pt>
    <dgm:pt modelId="{ED27927F-8840-4A10-B76A-64E6568A578D}" type="pres">
      <dgm:prSet presAssocID="{EF22A453-92FA-47CF-BB75-5CA2A90C3AAC}" presName="thickLine" presStyleLbl="alignNode1" presStyleIdx="4" presStyleCnt="5"/>
      <dgm:spPr/>
    </dgm:pt>
    <dgm:pt modelId="{3C78126D-E143-4689-A8F3-9A5463600CA2}" type="pres">
      <dgm:prSet presAssocID="{EF22A453-92FA-47CF-BB75-5CA2A90C3AAC}" presName="horz1" presStyleCnt="0"/>
      <dgm:spPr/>
    </dgm:pt>
    <dgm:pt modelId="{4EE1E12D-86C6-4D4E-87FD-CF362477C57A}" type="pres">
      <dgm:prSet presAssocID="{EF22A453-92FA-47CF-BB75-5CA2A90C3AAC}" presName="tx1" presStyleLbl="revTx" presStyleIdx="4" presStyleCnt="5"/>
      <dgm:spPr/>
    </dgm:pt>
    <dgm:pt modelId="{9F8151C7-488A-4C94-B784-1F3D8D33ADF5}" type="pres">
      <dgm:prSet presAssocID="{EF22A453-92FA-47CF-BB75-5CA2A90C3AAC}" presName="vert1" presStyleCnt="0"/>
      <dgm:spPr/>
    </dgm:pt>
  </dgm:ptLst>
  <dgm:cxnLst>
    <dgm:cxn modelId="{210DD809-D19D-459E-8B76-F3069C0F029A}" type="presOf" srcId="{F3FEA31D-B778-4FFB-BEC9-7FB4107632A8}" destId="{CA6342E4-B7A3-4C1D-BD48-ED1BE610347F}" srcOrd="0" destOrd="0" presId="urn:microsoft.com/office/officeart/2008/layout/LinedList"/>
    <dgm:cxn modelId="{61427E12-29A4-4503-A7F2-D865DF00A5F2}" type="presOf" srcId="{F282A4E7-E9FE-4352-9ECF-126B17162167}" destId="{3AD8213C-17B0-478A-8551-71A97CFC5546}" srcOrd="0" destOrd="0" presId="urn:microsoft.com/office/officeart/2008/layout/LinedList"/>
    <dgm:cxn modelId="{9F1F6E15-656C-4495-B322-05A0DD32AB11}" srcId="{D4020C0B-8247-4868-8D4E-BF5BF19DA5AE}" destId="{BE5BCF88-616A-47AD-AE54-281D3C45E767}" srcOrd="3" destOrd="0" parTransId="{E0321399-B69D-441E-9B27-7BEFEE5DBD89}" sibTransId="{CD6C0701-1C71-43D8-AA5D-6A097DB3E25E}"/>
    <dgm:cxn modelId="{B533583B-3727-436B-8207-7DBBC31D4075}" type="presOf" srcId="{BE5BCF88-616A-47AD-AE54-281D3C45E767}" destId="{40CE2C63-5E00-443C-B1D5-C9FCB341BEBA}" srcOrd="0" destOrd="0" presId="urn:microsoft.com/office/officeart/2008/layout/LinedList"/>
    <dgm:cxn modelId="{F3C22577-5ACF-4414-B92A-77A7A13911B7}" type="presOf" srcId="{D4020C0B-8247-4868-8D4E-BF5BF19DA5AE}" destId="{FFD6BB4D-E844-426E-8151-E8942AE1054C}" srcOrd="0" destOrd="0" presId="urn:microsoft.com/office/officeart/2008/layout/LinedList"/>
    <dgm:cxn modelId="{FAB08058-1B31-4090-8E52-173CD187FA06}" srcId="{D4020C0B-8247-4868-8D4E-BF5BF19DA5AE}" destId="{F282A4E7-E9FE-4352-9ECF-126B17162167}" srcOrd="2" destOrd="0" parTransId="{10B9B871-CCA8-4FA0-A26E-FD0FDC20AB40}" sibTransId="{1DABFE7E-FD26-4671-95C5-60CAE9439F23}"/>
    <dgm:cxn modelId="{1A08878F-B538-4524-B30F-AFBAD27AD1ED}" type="presOf" srcId="{3D378441-AF34-4772-A987-9B546A038F1E}" destId="{FF4526FD-4CEC-4900-AB43-6207F133C772}" srcOrd="0" destOrd="0" presId="urn:microsoft.com/office/officeart/2008/layout/LinedList"/>
    <dgm:cxn modelId="{4FF28CA0-ED34-479B-8C08-8CAC6E65F419}" srcId="{D4020C0B-8247-4868-8D4E-BF5BF19DA5AE}" destId="{F3FEA31D-B778-4FFB-BEC9-7FB4107632A8}" srcOrd="1" destOrd="0" parTransId="{E5A05005-404F-4D79-81D7-B42F6EDA631F}" sibTransId="{7B627822-2DB0-41FB-AA48-F1CFE5D4D1C0}"/>
    <dgm:cxn modelId="{8D4950A2-52FD-443F-A1EF-1EB263E94D2C}" srcId="{D4020C0B-8247-4868-8D4E-BF5BF19DA5AE}" destId="{3D378441-AF34-4772-A987-9B546A038F1E}" srcOrd="0" destOrd="0" parTransId="{BFDBFBF5-6314-4301-BE2F-DC41F210754F}" sibTransId="{02DE0D41-3A3C-4C6B-B4D0-929871E0CA96}"/>
    <dgm:cxn modelId="{35D846AE-8F0C-439B-A3AC-AE9822BA5D91}" type="presOf" srcId="{EF22A453-92FA-47CF-BB75-5CA2A90C3AAC}" destId="{4EE1E12D-86C6-4D4E-87FD-CF362477C57A}" srcOrd="0" destOrd="0" presId="urn:microsoft.com/office/officeart/2008/layout/LinedList"/>
    <dgm:cxn modelId="{5920F6EC-EA95-4357-AD62-41D983695A22}" srcId="{D4020C0B-8247-4868-8D4E-BF5BF19DA5AE}" destId="{EF22A453-92FA-47CF-BB75-5CA2A90C3AAC}" srcOrd="4" destOrd="0" parTransId="{934F4A5C-DF01-4C6A-AF8B-7D156F5A6353}" sibTransId="{FA20AE7E-E24D-4621-A5CE-E8256857E295}"/>
    <dgm:cxn modelId="{5CB65ED1-6BEE-4DC5-8DD1-D15C695AAC91}" type="presParOf" srcId="{FFD6BB4D-E844-426E-8151-E8942AE1054C}" destId="{07495831-9EFC-4594-8333-A44113015BF4}" srcOrd="0" destOrd="0" presId="urn:microsoft.com/office/officeart/2008/layout/LinedList"/>
    <dgm:cxn modelId="{60917145-DC56-40F0-8F4A-936DBE2DC797}" type="presParOf" srcId="{FFD6BB4D-E844-426E-8151-E8942AE1054C}" destId="{911CDE0C-D8BF-46FE-9B13-09C5A4EA8913}" srcOrd="1" destOrd="0" presId="urn:microsoft.com/office/officeart/2008/layout/LinedList"/>
    <dgm:cxn modelId="{91DC3950-ED37-4572-B66A-65A7813859CE}" type="presParOf" srcId="{911CDE0C-D8BF-46FE-9B13-09C5A4EA8913}" destId="{FF4526FD-4CEC-4900-AB43-6207F133C772}" srcOrd="0" destOrd="0" presId="urn:microsoft.com/office/officeart/2008/layout/LinedList"/>
    <dgm:cxn modelId="{AD461752-43C4-4296-80CF-612606DBB601}" type="presParOf" srcId="{911CDE0C-D8BF-46FE-9B13-09C5A4EA8913}" destId="{E34DF16E-54F3-4730-8534-6458AC29330C}" srcOrd="1" destOrd="0" presId="urn:microsoft.com/office/officeart/2008/layout/LinedList"/>
    <dgm:cxn modelId="{8BB9C4A2-8251-4CE6-90DA-874C0354EB42}" type="presParOf" srcId="{FFD6BB4D-E844-426E-8151-E8942AE1054C}" destId="{357AEB61-13D1-48BD-860F-C0DA6F4EE3A4}" srcOrd="2" destOrd="0" presId="urn:microsoft.com/office/officeart/2008/layout/LinedList"/>
    <dgm:cxn modelId="{8316047A-F01A-49DB-BB0F-32227428666C}" type="presParOf" srcId="{FFD6BB4D-E844-426E-8151-E8942AE1054C}" destId="{8AC54803-1C8F-4537-A94A-7D30096B3F38}" srcOrd="3" destOrd="0" presId="urn:microsoft.com/office/officeart/2008/layout/LinedList"/>
    <dgm:cxn modelId="{A9D50312-53A7-478C-976D-67862093F7AD}" type="presParOf" srcId="{8AC54803-1C8F-4537-A94A-7D30096B3F38}" destId="{CA6342E4-B7A3-4C1D-BD48-ED1BE610347F}" srcOrd="0" destOrd="0" presId="urn:microsoft.com/office/officeart/2008/layout/LinedList"/>
    <dgm:cxn modelId="{7A46A16A-6BD0-45A5-9002-1583DBD238C8}" type="presParOf" srcId="{8AC54803-1C8F-4537-A94A-7D30096B3F38}" destId="{FA7ADF9D-D75F-4F55-BB04-C89C3726E74B}" srcOrd="1" destOrd="0" presId="urn:microsoft.com/office/officeart/2008/layout/LinedList"/>
    <dgm:cxn modelId="{394608B0-FE3E-4F8D-BE48-39826753F5BF}" type="presParOf" srcId="{FFD6BB4D-E844-426E-8151-E8942AE1054C}" destId="{F6C3CB60-465A-457A-9C85-ED20138844C0}" srcOrd="4" destOrd="0" presId="urn:microsoft.com/office/officeart/2008/layout/LinedList"/>
    <dgm:cxn modelId="{D54820C0-5529-4EE5-9C0D-08A2BC864BC1}" type="presParOf" srcId="{FFD6BB4D-E844-426E-8151-E8942AE1054C}" destId="{7C7B07F9-0D62-44FE-A6CB-6853387C9518}" srcOrd="5" destOrd="0" presId="urn:microsoft.com/office/officeart/2008/layout/LinedList"/>
    <dgm:cxn modelId="{4F40101E-D637-4B8F-8998-6DA88C387444}" type="presParOf" srcId="{7C7B07F9-0D62-44FE-A6CB-6853387C9518}" destId="{3AD8213C-17B0-478A-8551-71A97CFC5546}" srcOrd="0" destOrd="0" presId="urn:microsoft.com/office/officeart/2008/layout/LinedList"/>
    <dgm:cxn modelId="{18757FFB-4CED-4EB5-B8BF-C9FE80AC3684}" type="presParOf" srcId="{7C7B07F9-0D62-44FE-A6CB-6853387C9518}" destId="{03EB0D83-A047-4898-91F2-6FF533A574EF}" srcOrd="1" destOrd="0" presId="urn:microsoft.com/office/officeart/2008/layout/LinedList"/>
    <dgm:cxn modelId="{A743073F-DDE2-47C5-B713-8993B03FE9E7}" type="presParOf" srcId="{FFD6BB4D-E844-426E-8151-E8942AE1054C}" destId="{1813B7C6-A119-4798-BD2F-8F10AA1F5F60}" srcOrd="6" destOrd="0" presId="urn:microsoft.com/office/officeart/2008/layout/LinedList"/>
    <dgm:cxn modelId="{BFB2CFBE-158D-471E-A3A6-E9D5D045F3E4}" type="presParOf" srcId="{FFD6BB4D-E844-426E-8151-E8942AE1054C}" destId="{BF2F042C-6DF7-4E21-ABDB-4D5023912E1B}" srcOrd="7" destOrd="0" presId="urn:microsoft.com/office/officeart/2008/layout/LinedList"/>
    <dgm:cxn modelId="{67DB6732-CFCF-408F-9305-1AC5D62196FF}" type="presParOf" srcId="{BF2F042C-6DF7-4E21-ABDB-4D5023912E1B}" destId="{40CE2C63-5E00-443C-B1D5-C9FCB341BEBA}" srcOrd="0" destOrd="0" presId="urn:microsoft.com/office/officeart/2008/layout/LinedList"/>
    <dgm:cxn modelId="{9702C232-0AEF-4E78-9EC1-6E854DDE3044}" type="presParOf" srcId="{BF2F042C-6DF7-4E21-ABDB-4D5023912E1B}" destId="{8CF9D982-1BC5-4F42-BE77-6EC5E2D4CC3E}" srcOrd="1" destOrd="0" presId="urn:microsoft.com/office/officeart/2008/layout/LinedList"/>
    <dgm:cxn modelId="{3E06CD1A-C443-4761-9147-098B1ACE2FAA}" type="presParOf" srcId="{FFD6BB4D-E844-426E-8151-E8942AE1054C}" destId="{ED27927F-8840-4A10-B76A-64E6568A578D}" srcOrd="8" destOrd="0" presId="urn:microsoft.com/office/officeart/2008/layout/LinedList"/>
    <dgm:cxn modelId="{58D4977C-8FA7-4D56-AE80-D0BAEFFCA698}" type="presParOf" srcId="{FFD6BB4D-E844-426E-8151-E8942AE1054C}" destId="{3C78126D-E143-4689-A8F3-9A5463600CA2}" srcOrd="9" destOrd="0" presId="urn:microsoft.com/office/officeart/2008/layout/LinedList"/>
    <dgm:cxn modelId="{DDBFCC8D-6C27-4F4D-A180-D671D9585CB5}" type="presParOf" srcId="{3C78126D-E143-4689-A8F3-9A5463600CA2}" destId="{4EE1E12D-86C6-4D4E-87FD-CF362477C57A}" srcOrd="0" destOrd="0" presId="urn:microsoft.com/office/officeart/2008/layout/LinedList"/>
    <dgm:cxn modelId="{8D48FF0E-AF80-45AF-8155-9D96841A0A2A}" type="presParOf" srcId="{3C78126D-E143-4689-A8F3-9A5463600CA2}" destId="{9F8151C7-488A-4C94-B784-1F3D8D33ADF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CB3C36-2199-452F-802A-C5B0A9E0305A}" type="doc">
      <dgm:prSet loTypeId="urn:microsoft.com/office/officeart/2005/8/layout/list1" loCatId="list" qsTypeId="urn:microsoft.com/office/officeart/2005/8/quickstyle/simple2" qsCatId="simple" csTypeId="urn:microsoft.com/office/officeart/2005/8/colors/accent3_2" csCatId="accent3" phldr="1"/>
      <dgm:spPr/>
      <dgm:t>
        <a:bodyPr/>
        <a:lstStyle/>
        <a:p>
          <a:endParaRPr lang="en-US"/>
        </a:p>
      </dgm:t>
    </dgm:pt>
    <dgm:pt modelId="{D9AB7FA2-6C5C-4CE4-95B2-848A92405C25}">
      <dgm:prSet/>
      <dgm:spPr/>
      <dgm:t>
        <a:bodyPr/>
        <a:lstStyle/>
        <a:p>
          <a:r>
            <a:rPr lang="en-AU" b="1"/>
            <a:t>Licensed Surveyor</a:t>
          </a:r>
          <a:endParaRPr lang="en-US"/>
        </a:p>
      </dgm:t>
    </dgm:pt>
    <dgm:pt modelId="{59E38918-A7A4-42DD-9D0F-814DB38B19D4}" type="parTrans" cxnId="{CEC93ED3-776E-409F-84EC-13A66F96C0DE}">
      <dgm:prSet/>
      <dgm:spPr/>
      <dgm:t>
        <a:bodyPr/>
        <a:lstStyle/>
        <a:p>
          <a:endParaRPr lang="en-US"/>
        </a:p>
      </dgm:t>
    </dgm:pt>
    <dgm:pt modelId="{A406EB49-3B70-4CFB-BDA6-0B0557C11830}" type="sibTrans" cxnId="{CEC93ED3-776E-409F-84EC-13A66F96C0DE}">
      <dgm:prSet/>
      <dgm:spPr/>
      <dgm:t>
        <a:bodyPr/>
        <a:lstStyle/>
        <a:p>
          <a:endParaRPr lang="en-US"/>
        </a:p>
      </dgm:t>
    </dgm:pt>
    <dgm:pt modelId="{3266D240-5ECF-48B1-B256-7AF1B0785F84}">
      <dgm:prSet/>
      <dgm:spPr/>
      <dgm:t>
        <a:bodyPr/>
        <a:lstStyle/>
        <a:p>
          <a:r>
            <a:rPr lang="en-AU" b="1"/>
            <a:t>Delegated Responsible Authority user</a:t>
          </a:r>
          <a:endParaRPr lang="en-US"/>
        </a:p>
      </dgm:t>
    </dgm:pt>
    <dgm:pt modelId="{5334518E-4259-4395-BC02-92B6350A4221}" type="parTrans" cxnId="{6FF16553-D740-4B7B-AB3C-E9069DEB515B}">
      <dgm:prSet/>
      <dgm:spPr/>
      <dgm:t>
        <a:bodyPr/>
        <a:lstStyle/>
        <a:p>
          <a:endParaRPr lang="en-US"/>
        </a:p>
      </dgm:t>
    </dgm:pt>
    <dgm:pt modelId="{4389C2AE-25B9-4B1A-99A4-70F2277BB62D}" type="sibTrans" cxnId="{6FF16553-D740-4B7B-AB3C-E9069DEB515B}">
      <dgm:prSet/>
      <dgm:spPr/>
      <dgm:t>
        <a:bodyPr/>
        <a:lstStyle/>
        <a:p>
          <a:endParaRPr lang="en-US"/>
        </a:p>
      </dgm:t>
    </dgm:pt>
    <dgm:pt modelId="{EB64DC59-E417-4901-BC26-CC9B6A5BD51C}">
      <dgm:prSet/>
      <dgm:spPr/>
      <dgm:t>
        <a:bodyPr/>
        <a:lstStyle/>
        <a:p>
          <a:r>
            <a:rPr lang="en-AU" b="1"/>
            <a:t>Legal practitioner</a:t>
          </a:r>
          <a:endParaRPr lang="en-US"/>
        </a:p>
      </dgm:t>
    </dgm:pt>
    <dgm:pt modelId="{3CB7C781-0277-4B7F-863E-58E9B5B4EEBC}" type="parTrans" cxnId="{E887497D-DAD7-4DAE-A6E5-E47D30868DFC}">
      <dgm:prSet/>
      <dgm:spPr/>
      <dgm:t>
        <a:bodyPr/>
        <a:lstStyle/>
        <a:p>
          <a:endParaRPr lang="en-US"/>
        </a:p>
      </dgm:t>
    </dgm:pt>
    <dgm:pt modelId="{D897F563-C426-47C7-A42E-A0B065A859A4}" type="sibTrans" cxnId="{E887497D-DAD7-4DAE-A6E5-E47D30868DFC}">
      <dgm:prSet/>
      <dgm:spPr/>
      <dgm:t>
        <a:bodyPr/>
        <a:lstStyle/>
        <a:p>
          <a:endParaRPr lang="en-US"/>
        </a:p>
      </dgm:t>
    </dgm:pt>
    <dgm:pt modelId="{D403E0FC-2159-4337-A264-D302AB08320C}">
      <dgm:prSet/>
      <dgm:spPr/>
      <dgm:t>
        <a:bodyPr/>
        <a:lstStyle/>
        <a:p>
          <a:r>
            <a:rPr lang="en-AU" b="1"/>
            <a:t>Licensed Surveyor at Land Use Victoria</a:t>
          </a:r>
          <a:endParaRPr lang="en-US"/>
        </a:p>
      </dgm:t>
    </dgm:pt>
    <dgm:pt modelId="{131BD407-29F1-4583-95CB-50CEB07C5B4C}" type="parTrans" cxnId="{75D7445D-91CF-4830-A7FA-2B5CB1DA57AD}">
      <dgm:prSet/>
      <dgm:spPr/>
      <dgm:t>
        <a:bodyPr/>
        <a:lstStyle/>
        <a:p>
          <a:endParaRPr lang="en-US"/>
        </a:p>
      </dgm:t>
    </dgm:pt>
    <dgm:pt modelId="{ED56D791-58A3-4DC4-82EC-3970585AE535}" type="sibTrans" cxnId="{75D7445D-91CF-4830-A7FA-2B5CB1DA57AD}">
      <dgm:prSet/>
      <dgm:spPr/>
      <dgm:t>
        <a:bodyPr/>
        <a:lstStyle/>
        <a:p>
          <a:endParaRPr lang="en-US"/>
        </a:p>
      </dgm:t>
    </dgm:pt>
    <dgm:pt modelId="{43BA138F-A488-4188-A1E8-CF45F99AFF97}" type="pres">
      <dgm:prSet presAssocID="{A8CB3C36-2199-452F-802A-C5B0A9E0305A}" presName="linear" presStyleCnt="0">
        <dgm:presLayoutVars>
          <dgm:dir/>
          <dgm:animLvl val="lvl"/>
          <dgm:resizeHandles val="exact"/>
        </dgm:presLayoutVars>
      </dgm:prSet>
      <dgm:spPr/>
    </dgm:pt>
    <dgm:pt modelId="{5AAF63CF-3B42-403D-BCB1-7D6391A72935}" type="pres">
      <dgm:prSet presAssocID="{D9AB7FA2-6C5C-4CE4-95B2-848A92405C25}" presName="parentLin" presStyleCnt="0"/>
      <dgm:spPr/>
    </dgm:pt>
    <dgm:pt modelId="{43A956EF-3667-4FFA-AA81-723CC9FA5B72}" type="pres">
      <dgm:prSet presAssocID="{D9AB7FA2-6C5C-4CE4-95B2-848A92405C25}" presName="parentLeftMargin" presStyleLbl="node1" presStyleIdx="0" presStyleCnt="4"/>
      <dgm:spPr/>
    </dgm:pt>
    <dgm:pt modelId="{147462FD-02D9-498D-868A-5A606FD97970}" type="pres">
      <dgm:prSet presAssocID="{D9AB7FA2-6C5C-4CE4-95B2-848A92405C25}" presName="parentText" presStyleLbl="node1" presStyleIdx="0" presStyleCnt="4">
        <dgm:presLayoutVars>
          <dgm:chMax val="0"/>
          <dgm:bulletEnabled val="1"/>
        </dgm:presLayoutVars>
      </dgm:prSet>
      <dgm:spPr/>
    </dgm:pt>
    <dgm:pt modelId="{55E6050C-A347-4F39-8F02-465087291917}" type="pres">
      <dgm:prSet presAssocID="{D9AB7FA2-6C5C-4CE4-95B2-848A92405C25}" presName="negativeSpace" presStyleCnt="0"/>
      <dgm:spPr/>
    </dgm:pt>
    <dgm:pt modelId="{55A9C93A-2C91-4E7D-8911-D5DB83EE1CE3}" type="pres">
      <dgm:prSet presAssocID="{D9AB7FA2-6C5C-4CE4-95B2-848A92405C25}" presName="childText" presStyleLbl="conFgAcc1" presStyleIdx="0" presStyleCnt="4">
        <dgm:presLayoutVars>
          <dgm:bulletEnabled val="1"/>
        </dgm:presLayoutVars>
      </dgm:prSet>
      <dgm:spPr/>
    </dgm:pt>
    <dgm:pt modelId="{4A28FFCA-1B3E-4EFB-8E4E-774DB2883C63}" type="pres">
      <dgm:prSet presAssocID="{A406EB49-3B70-4CFB-BDA6-0B0557C11830}" presName="spaceBetweenRectangles" presStyleCnt="0"/>
      <dgm:spPr/>
    </dgm:pt>
    <dgm:pt modelId="{A1F4184E-2430-44F8-BA0A-4AF5709E7409}" type="pres">
      <dgm:prSet presAssocID="{3266D240-5ECF-48B1-B256-7AF1B0785F84}" presName="parentLin" presStyleCnt="0"/>
      <dgm:spPr/>
    </dgm:pt>
    <dgm:pt modelId="{93927A05-937F-4828-B4E4-2B226F98D224}" type="pres">
      <dgm:prSet presAssocID="{3266D240-5ECF-48B1-B256-7AF1B0785F84}" presName="parentLeftMargin" presStyleLbl="node1" presStyleIdx="0" presStyleCnt="4"/>
      <dgm:spPr/>
    </dgm:pt>
    <dgm:pt modelId="{D67C473C-8E0B-4E00-B160-248FD3BC9332}" type="pres">
      <dgm:prSet presAssocID="{3266D240-5ECF-48B1-B256-7AF1B0785F84}" presName="parentText" presStyleLbl="node1" presStyleIdx="1" presStyleCnt="4">
        <dgm:presLayoutVars>
          <dgm:chMax val="0"/>
          <dgm:bulletEnabled val="1"/>
        </dgm:presLayoutVars>
      </dgm:prSet>
      <dgm:spPr/>
    </dgm:pt>
    <dgm:pt modelId="{6CDF14D8-7A71-40BC-A420-6A930CA08333}" type="pres">
      <dgm:prSet presAssocID="{3266D240-5ECF-48B1-B256-7AF1B0785F84}" presName="negativeSpace" presStyleCnt="0"/>
      <dgm:spPr/>
    </dgm:pt>
    <dgm:pt modelId="{F442E591-37BB-4B13-8038-189D844F0477}" type="pres">
      <dgm:prSet presAssocID="{3266D240-5ECF-48B1-B256-7AF1B0785F84}" presName="childText" presStyleLbl="conFgAcc1" presStyleIdx="1" presStyleCnt="4">
        <dgm:presLayoutVars>
          <dgm:bulletEnabled val="1"/>
        </dgm:presLayoutVars>
      </dgm:prSet>
      <dgm:spPr/>
    </dgm:pt>
    <dgm:pt modelId="{5EF8A3A3-3C19-4236-8058-0E1BAE3B2C08}" type="pres">
      <dgm:prSet presAssocID="{4389C2AE-25B9-4B1A-99A4-70F2277BB62D}" presName="spaceBetweenRectangles" presStyleCnt="0"/>
      <dgm:spPr/>
    </dgm:pt>
    <dgm:pt modelId="{732B45A7-F244-4EB2-91DF-9079BFF1E584}" type="pres">
      <dgm:prSet presAssocID="{EB64DC59-E417-4901-BC26-CC9B6A5BD51C}" presName="parentLin" presStyleCnt="0"/>
      <dgm:spPr/>
    </dgm:pt>
    <dgm:pt modelId="{64B94C4C-D823-4536-B947-24F4CFA3A3C8}" type="pres">
      <dgm:prSet presAssocID="{EB64DC59-E417-4901-BC26-CC9B6A5BD51C}" presName="parentLeftMargin" presStyleLbl="node1" presStyleIdx="1" presStyleCnt="4"/>
      <dgm:spPr/>
    </dgm:pt>
    <dgm:pt modelId="{64B4358B-2E1E-4B04-A714-29754D86C4D8}" type="pres">
      <dgm:prSet presAssocID="{EB64DC59-E417-4901-BC26-CC9B6A5BD51C}" presName="parentText" presStyleLbl="node1" presStyleIdx="2" presStyleCnt="4">
        <dgm:presLayoutVars>
          <dgm:chMax val="0"/>
          <dgm:bulletEnabled val="1"/>
        </dgm:presLayoutVars>
      </dgm:prSet>
      <dgm:spPr/>
    </dgm:pt>
    <dgm:pt modelId="{EAA5DA65-48E7-4E9D-8975-DC2E3C0811EB}" type="pres">
      <dgm:prSet presAssocID="{EB64DC59-E417-4901-BC26-CC9B6A5BD51C}" presName="negativeSpace" presStyleCnt="0"/>
      <dgm:spPr/>
    </dgm:pt>
    <dgm:pt modelId="{9E5BF16D-E5ED-4AFC-BFA5-548E36C31006}" type="pres">
      <dgm:prSet presAssocID="{EB64DC59-E417-4901-BC26-CC9B6A5BD51C}" presName="childText" presStyleLbl="conFgAcc1" presStyleIdx="2" presStyleCnt="4">
        <dgm:presLayoutVars>
          <dgm:bulletEnabled val="1"/>
        </dgm:presLayoutVars>
      </dgm:prSet>
      <dgm:spPr/>
    </dgm:pt>
    <dgm:pt modelId="{5EA85F47-8A40-4106-B16F-E8DDBCB7D2F1}" type="pres">
      <dgm:prSet presAssocID="{D897F563-C426-47C7-A42E-A0B065A859A4}" presName="spaceBetweenRectangles" presStyleCnt="0"/>
      <dgm:spPr/>
    </dgm:pt>
    <dgm:pt modelId="{EB2D1853-A6B8-4123-B304-1D99E01C4BD6}" type="pres">
      <dgm:prSet presAssocID="{D403E0FC-2159-4337-A264-D302AB08320C}" presName="parentLin" presStyleCnt="0"/>
      <dgm:spPr/>
    </dgm:pt>
    <dgm:pt modelId="{468622D3-484E-4F92-B23A-B03FA828033E}" type="pres">
      <dgm:prSet presAssocID="{D403E0FC-2159-4337-A264-D302AB08320C}" presName="parentLeftMargin" presStyleLbl="node1" presStyleIdx="2" presStyleCnt="4"/>
      <dgm:spPr/>
    </dgm:pt>
    <dgm:pt modelId="{8C078BC0-E46E-4EBE-A27B-B75C8A8538AC}" type="pres">
      <dgm:prSet presAssocID="{D403E0FC-2159-4337-A264-D302AB08320C}" presName="parentText" presStyleLbl="node1" presStyleIdx="3" presStyleCnt="4">
        <dgm:presLayoutVars>
          <dgm:chMax val="0"/>
          <dgm:bulletEnabled val="1"/>
        </dgm:presLayoutVars>
      </dgm:prSet>
      <dgm:spPr/>
    </dgm:pt>
    <dgm:pt modelId="{B6670407-9969-480A-A75B-2849AA743D0B}" type="pres">
      <dgm:prSet presAssocID="{D403E0FC-2159-4337-A264-D302AB08320C}" presName="negativeSpace" presStyleCnt="0"/>
      <dgm:spPr/>
    </dgm:pt>
    <dgm:pt modelId="{7EA006DA-14B3-4239-AB3B-A3E36500B873}" type="pres">
      <dgm:prSet presAssocID="{D403E0FC-2159-4337-A264-D302AB08320C}" presName="childText" presStyleLbl="conFgAcc1" presStyleIdx="3" presStyleCnt="4">
        <dgm:presLayoutVars>
          <dgm:bulletEnabled val="1"/>
        </dgm:presLayoutVars>
      </dgm:prSet>
      <dgm:spPr/>
    </dgm:pt>
  </dgm:ptLst>
  <dgm:cxnLst>
    <dgm:cxn modelId="{FDF2650F-4813-4444-A02A-2FE952A11A4B}" type="presOf" srcId="{D9AB7FA2-6C5C-4CE4-95B2-848A92405C25}" destId="{147462FD-02D9-498D-868A-5A606FD97970}" srcOrd="1" destOrd="0" presId="urn:microsoft.com/office/officeart/2005/8/layout/list1"/>
    <dgm:cxn modelId="{75D7445D-91CF-4830-A7FA-2B5CB1DA57AD}" srcId="{A8CB3C36-2199-452F-802A-C5B0A9E0305A}" destId="{D403E0FC-2159-4337-A264-D302AB08320C}" srcOrd="3" destOrd="0" parTransId="{131BD407-29F1-4583-95CB-50CEB07C5B4C}" sibTransId="{ED56D791-58A3-4DC4-82EC-3970585AE535}"/>
    <dgm:cxn modelId="{6FF16553-D740-4B7B-AB3C-E9069DEB515B}" srcId="{A8CB3C36-2199-452F-802A-C5B0A9E0305A}" destId="{3266D240-5ECF-48B1-B256-7AF1B0785F84}" srcOrd="1" destOrd="0" parTransId="{5334518E-4259-4395-BC02-92B6350A4221}" sibTransId="{4389C2AE-25B9-4B1A-99A4-70F2277BB62D}"/>
    <dgm:cxn modelId="{E887497D-DAD7-4DAE-A6E5-E47D30868DFC}" srcId="{A8CB3C36-2199-452F-802A-C5B0A9E0305A}" destId="{EB64DC59-E417-4901-BC26-CC9B6A5BD51C}" srcOrd="2" destOrd="0" parTransId="{3CB7C781-0277-4B7F-863E-58E9B5B4EEBC}" sibTransId="{D897F563-C426-47C7-A42E-A0B065A859A4}"/>
    <dgm:cxn modelId="{65E2D57D-B29B-4DB1-945F-E36137FA6282}" type="presOf" srcId="{EB64DC59-E417-4901-BC26-CC9B6A5BD51C}" destId="{64B4358B-2E1E-4B04-A714-29754D86C4D8}" srcOrd="1" destOrd="0" presId="urn:microsoft.com/office/officeart/2005/8/layout/list1"/>
    <dgm:cxn modelId="{C8676B80-915A-49FF-AE93-65C4B9C2EF50}" type="presOf" srcId="{D403E0FC-2159-4337-A264-D302AB08320C}" destId="{468622D3-484E-4F92-B23A-B03FA828033E}" srcOrd="0" destOrd="0" presId="urn:microsoft.com/office/officeart/2005/8/layout/list1"/>
    <dgm:cxn modelId="{4DB93F8C-73D7-464A-9C7A-32BD894D8A86}" type="presOf" srcId="{A8CB3C36-2199-452F-802A-C5B0A9E0305A}" destId="{43BA138F-A488-4188-A1E8-CF45F99AFF97}" srcOrd="0" destOrd="0" presId="urn:microsoft.com/office/officeart/2005/8/layout/list1"/>
    <dgm:cxn modelId="{B5695DA3-94FC-4BC8-9F1A-853934EA7E0A}" type="presOf" srcId="{D403E0FC-2159-4337-A264-D302AB08320C}" destId="{8C078BC0-E46E-4EBE-A27B-B75C8A8538AC}" srcOrd="1" destOrd="0" presId="urn:microsoft.com/office/officeart/2005/8/layout/list1"/>
    <dgm:cxn modelId="{1AFB53B0-FB0A-458D-871E-F257E2AA57CE}" type="presOf" srcId="{D9AB7FA2-6C5C-4CE4-95B2-848A92405C25}" destId="{43A956EF-3667-4FFA-AA81-723CC9FA5B72}" srcOrd="0" destOrd="0" presId="urn:microsoft.com/office/officeart/2005/8/layout/list1"/>
    <dgm:cxn modelId="{395D4DB8-5D86-4C69-BFBB-A33F71E203A6}" type="presOf" srcId="{EB64DC59-E417-4901-BC26-CC9B6A5BD51C}" destId="{64B94C4C-D823-4536-B947-24F4CFA3A3C8}" srcOrd="0" destOrd="0" presId="urn:microsoft.com/office/officeart/2005/8/layout/list1"/>
    <dgm:cxn modelId="{E43757BE-D3A7-487F-B7F1-BDBB2797361C}" type="presOf" srcId="{3266D240-5ECF-48B1-B256-7AF1B0785F84}" destId="{93927A05-937F-4828-B4E4-2B226F98D224}" srcOrd="0" destOrd="0" presId="urn:microsoft.com/office/officeart/2005/8/layout/list1"/>
    <dgm:cxn modelId="{CEC93ED3-776E-409F-84EC-13A66F96C0DE}" srcId="{A8CB3C36-2199-452F-802A-C5B0A9E0305A}" destId="{D9AB7FA2-6C5C-4CE4-95B2-848A92405C25}" srcOrd="0" destOrd="0" parTransId="{59E38918-A7A4-42DD-9D0F-814DB38B19D4}" sibTransId="{A406EB49-3B70-4CFB-BDA6-0B0557C11830}"/>
    <dgm:cxn modelId="{F41F50D7-2A47-4084-9B07-CC17A2EF1543}" type="presOf" srcId="{3266D240-5ECF-48B1-B256-7AF1B0785F84}" destId="{D67C473C-8E0B-4E00-B160-248FD3BC9332}" srcOrd="1" destOrd="0" presId="urn:microsoft.com/office/officeart/2005/8/layout/list1"/>
    <dgm:cxn modelId="{3434C1B3-A4A4-4FCC-90A2-9CC0122486FD}" type="presParOf" srcId="{43BA138F-A488-4188-A1E8-CF45F99AFF97}" destId="{5AAF63CF-3B42-403D-BCB1-7D6391A72935}" srcOrd="0" destOrd="0" presId="urn:microsoft.com/office/officeart/2005/8/layout/list1"/>
    <dgm:cxn modelId="{70DFB03F-1170-4C39-9E29-3FA66D729BAA}" type="presParOf" srcId="{5AAF63CF-3B42-403D-BCB1-7D6391A72935}" destId="{43A956EF-3667-4FFA-AA81-723CC9FA5B72}" srcOrd="0" destOrd="0" presId="urn:microsoft.com/office/officeart/2005/8/layout/list1"/>
    <dgm:cxn modelId="{64F14CE5-6C6D-488E-AC58-44C1F0D6AD77}" type="presParOf" srcId="{5AAF63CF-3B42-403D-BCB1-7D6391A72935}" destId="{147462FD-02D9-498D-868A-5A606FD97970}" srcOrd="1" destOrd="0" presId="urn:microsoft.com/office/officeart/2005/8/layout/list1"/>
    <dgm:cxn modelId="{B0C75346-E712-4225-BBDE-AFB3131C6FF6}" type="presParOf" srcId="{43BA138F-A488-4188-A1E8-CF45F99AFF97}" destId="{55E6050C-A347-4F39-8F02-465087291917}" srcOrd="1" destOrd="0" presId="urn:microsoft.com/office/officeart/2005/8/layout/list1"/>
    <dgm:cxn modelId="{7BBF4EFC-CED5-4D0C-956C-52B91AD5A371}" type="presParOf" srcId="{43BA138F-A488-4188-A1E8-CF45F99AFF97}" destId="{55A9C93A-2C91-4E7D-8911-D5DB83EE1CE3}" srcOrd="2" destOrd="0" presId="urn:microsoft.com/office/officeart/2005/8/layout/list1"/>
    <dgm:cxn modelId="{35230C04-85DE-42D0-AE0D-017C5753088E}" type="presParOf" srcId="{43BA138F-A488-4188-A1E8-CF45F99AFF97}" destId="{4A28FFCA-1B3E-4EFB-8E4E-774DB2883C63}" srcOrd="3" destOrd="0" presId="urn:microsoft.com/office/officeart/2005/8/layout/list1"/>
    <dgm:cxn modelId="{1B047C89-F8EF-45F7-89B0-61E363D36388}" type="presParOf" srcId="{43BA138F-A488-4188-A1E8-CF45F99AFF97}" destId="{A1F4184E-2430-44F8-BA0A-4AF5709E7409}" srcOrd="4" destOrd="0" presId="urn:microsoft.com/office/officeart/2005/8/layout/list1"/>
    <dgm:cxn modelId="{E7E5C4FE-8AFA-4E92-8878-1A5266133FDA}" type="presParOf" srcId="{A1F4184E-2430-44F8-BA0A-4AF5709E7409}" destId="{93927A05-937F-4828-B4E4-2B226F98D224}" srcOrd="0" destOrd="0" presId="urn:microsoft.com/office/officeart/2005/8/layout/list1"/>
    <dgm:cxn modelId="{AC569FD2-1E8A-449C-BBF3-C2991ED90CD3}" type="presParOf" srcId="{A1F4184E-2430-44F8-BA0A-4AF5709E7409}" destId="{D67C473C-8E0B-4E00-B160-248FD3BC9332}" srcOrd="1" destOrd="0" presId="urn:microsoft.com/office/officeart/2005/8/layout/list1"/>
    <dgm:cxn modelId="{8C6AEF09-E8FD-42B4-8E39-178002E65544}" type="presParOf" srcId="{43BA138F-A488-4188-A1E8-CF45F99AFF97}" destId="{6CDF14D8-7A71-40BC-A420-6A930CA08333}" srcOrd="5" destOrd="0" presId="urn:microsoft.com/office/officeart/2005/8/layout/list1"/>
    <dgm:cxn modelId="{154BB53C-9AD3-445C-97F6-0B8AE455ABEB}" type="presParOf" srcId="{43BA138F-A488-4188-A1E8-CF45F99AFF97}" destId="{F442E591-37BB-4B13-8038-189D844F0477}" srcOrd="6" destOrd="0" presId="urn:microsoft.com/office/officeart/2005/8/layout/list1"/>
    <dgm:cxn modelId="{A0A150A0-0E12-4A82-82F5-59DAE8A23521}" type="presParOf" srcId="{43BA138F-A488-4188-A1E8-CF45F99AFF97}" destId="{5EF8A3A3-3C19-4236-8058-0E1BAE3B2C08}" srcOrd="7" destOrd="0" presId="urn:microsoft.com/office/officeart/2005/8/layout/list1"/>
    <dgm:cxn modelId="{1BCC89A5-6917-4FE9-843A-854F3DA284D5}" type="presParOf" srcId="{43BA138F-A488-4188-A1E8-CF45F99AFF97}" destId="{732B45A7-F244-4EB2-91DF-9079BFF1E584}" srcOrd="8" destOrd="0" presId="urn:microsoft.com/office/officeart/2005/8/layout/list1"/>
    <dgm:cxn modelId="{028894A9-9932-4362-B6AB-0DE7A88EFEF1}" type="presParOf" srcId="{732B45A7-F244-4EB2-91DF-9079BFF1E584}" destId="{64B94C4C-D823-4536-B947-24F4CFA3A3C8}" srcOrd="0" destOrd="0" presId="urn:microsoft.com/office/officeart/2005/8/layout/list1"/>
    <dgm:cxn modelId="{28C9C0C5-D5D2-4794-8667-A3A7B81F56A8}" type="presParOf" srcId="{732B45A7-F244-4EB2-91DF-9079BFF1E584}" destId="{64B4358B-2E1E-4B04-A714-29754D86C4D8}" srcOrd="1" destOrd="0" presId="urn:microsoft.com/office/officeart/2005/8/layout/list1"/>
    <dgm:cxn modelId="{37A9FB99-DA13-45F1-A34A-CCC029DAABC2}" type="presParOf" srcId="{43BA138F-A488-4188-A1E8-CF45F99AFF97}" destId="{EAA5DA65-48E7-4E9D-8975-DC2E3C0811EB}" srcOrd="9" destOrd="0" presId="urn:microsoft.com/office/officeart/2005/8/layout/list1"/>
    <dgm:cxn modelId="{FD09AEFE-9E82-4E55-A43A-553D7FC38B02}" type="presParOf" srcId="{43BA138F-A488-4188-A1E8-CF45F99AFF97}" destId="{9E5BF16D-E5ED-4AFC-BFA5-548E36C31006}" srcOrd="10" destOrd="0" presId="urn:microsoft.com/office/officeart/2005/8/layout/list1"/>
    <dgm:cxn modelId="{3F2E658E-442E-476F-BEE0-43D5F0E8A262}" type="presParOf" srcId="{43BA138F-A488-4188-A1E8-CF45F99AFF97}" destId="{5EA85F47-8A40-4106-B16F-E8DDBCB7D2F1}" srcOrd="11" destOrd="0" presId="urn:microsoft.com/office/officeart/2005/8/layout/list1"/>
    <dgm:cxn modelId="{E53956FC-226F-430C-AD0C-02148B147A6C}" type="presParOf" srcId="{43BA138F-A488-4188-A1E8-CF45F99AFF97}" destId="{EB2D1853-A6B8-4123-B304-1D99E01C4BD6}" srcOrd="12" destOrd="0" presId="urn:microsoft.com/office/officeart/2005/8/layout/list1"/>
    <dgm:cxn modelId="{A3F0B470-3BCE-4A81-81B5-70BE6D2267C9}" type="presParOf" srcId="{EB2D1853-A6B8-4123-B304-1D99E01C4BD6}" destId="{468622D3-484E-4F92-B23A-B03FA828033E}" srcOrd="0" destOrd="0" presId="urn:microsoft.com/office/officeart/2005/8/layout/list1"/>
    <dgm:cxn modelId="{16C1AC27-F26F-4EAC-B14B-7898FD09DB80}" type="presParOf" srcId="{EB2D1853-A6B8-4123-B304-1D99E01C4BD6}" destId="{8C078BC0-E46E-4EBE-A27B-B75C8A8538AC}" srcOrd="1" destOrd="0" presId="urn:microsoft.com/office/officeart/2005/8/layout/list1"/>
    <dgm:cxn modelId="{50177261-FB0B-443E-92A5-9461C297C8BB}" type="presParOf" srcId="{43BA138F-A488-4188-A1E8-CF45F99AFF97}" destId="{B6670407-9969-480A-A75B-2849AA743D0B}" srcOrd="13" destOrd="0" presId="urn:microsoft.com/office/officeart/2005/8/layout/list1"/>
    <dgm:cxn modelId="{A0D94D7B-43AA-401C-919F-5D1925247AC6}" type="presParOf" srcId="{43BA138F-A488-4188-A1E8-CF45F99AFF97}" destId="{7EA006DA-14B3-4239-AB3B-A3E36500B87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95831-9EFC-4594-8333-A44113015BF4}">
      <dsp:nvSpPr>
        <dsp:cNvPr id="0" name=""/>
        <dsp:cNvSpPr/>
      </dsp:nvSpPr>
      <dsp:spPr>
        <a:xfrm>
          <a:off x="0" y="562"/>
          <a:ext cx="537659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4526FD-4CEC-4900-AB43-6207F133C772}">
      <dsp:nvSpPr>
        <dsp:cNvPr id="0" name=""/>
        <dsp:cNvSpPr/>
      </dsp:nvSpPr>
      <dsp:spPr>
        <a:xfrm>
          <a:off x="0" y="562"/>
          <a:ext cx="5376597" cy="921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AU" sz="3600" b="0" kern="1200">
              <a:latin typeface="+mj-lt"/>
            </a:rPr>
            <a:t>Introduction</a:t>
          </a:r>
        </a:p>
      </dsp:txBody>
      <dsp:txXfrm>
        <a:off x="0" y="562"/>
        <a:ext cx="5376597" cy="921283"/>
      </dsp:txXfrm>
    </dsp:sp>
    <dsp:sp modelId="{357AEB61-13D1-48BD-860F-C0DA6F4EE3A4}">
      <dsp:nvSpPr>
        <dsp:cNvPr id="0" name=""/>
        <dsp:cNvSpPr/>
      </dsp:nvSpPr>
      <dsp:spPr>
        <a:xfrm>
          <a:off x="0" y="921845"/>
          <a:ext cx="537659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6342E4-B7A3-4C1D-BD48-ED1BE610347F}">
      <dsp:nvSpPr>
        <dsp:cNvPr id="0" name=""/>
        <dsp:cNvSpPr/>
      </dsp:nvSpPr>
      <dsp:spPr>
        <a:xfrm>
          <a:off x="0" y="921845"/>
          <a:ext cx="5376597" cy="921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latin typeface="+mj-lt"/>
            </a:rPr>
            <a:t>Single CAD Format File</a:t>
          </a:r>
        </a:p>
      </dsp:txBody>
      <dsp:txXfrm>
        <a:off x="0" y="921845"/>
        <a:ext cx="5376597" cy="921283"/>
      </dsp:txXfrm>
    </dsp:sp>
    <dsp:sp modelId="{F6C3CB60-465A-457A-9C85-ED20138844C0}">
      <dsp:nvSpPr>
        <dsp:cNvPr id="0" name=""/>
        <dsp:cNvSpPr/>
      </dsp:nvSpPr>
      <dsp:spPr>
        <a:xfrm>
          <a:off x="0" y="1843128"/>
          <a:ext cx="537659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D8213C-17B0-478A-8551-71A97CFC5546}">
      <dsp:nvSpPr>
        <dsp:cNvPr id="0" name=""/>
        <dsp:cNvSpPr/>
      </dsp:nvSpPr>
      <dsp:spPr>
        <a:xfrm>
          <a:off x="0" y="1843128"/>
          <a:ext cx="5376597" cy="921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err="1">
              <a:latin typeface="+mj-lt"/>
            </a:rPr>
            <a:t>ePlan</a:t>
          </a:r>
          <a:r>
            <a:rPr lang="en-US" sz="3600" kern="1200">
              <a:latin typeface="+mj-lt"/>
            </a:rPr>
            <a:t> Creation Service Pilot</a:t>
          </a:r>
        </a:p>
      </dsp:txBody>
      <dsp:txXfrm>
        <a:off x="0" y="1843128"/>
        <a:ext cx="5376597" cy="921283"/>
      </dsp:txXfrm>
    </dsp:sp>
    <dsp:sp modelId="{1813B7C6-A119-4798-BD2F-8F10AA1F5F60}">
      <dsp:nvSpPr>
        <dsp:cNvPr id="0" name=""/>
        <dsp:cNvSpPr/>
      </dsp:nvSpPr>
      <dsp:spPr>
        <a:xfrm>
          <a:off x="0" y="2764411"/>
          <a:ext cx="537659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CE2C63-5E00-443C-B1D5-C9FCB341BEBA}">
      <dsp:nvSpPr>
        <dsp:cNvPr id="0" name=""/>
        <dsp:cNvSpPr/>
      </dsp:nvSpPr>
      <dsp:spPr>
        <a:xfrm>
          <a:off x="0" y="2764411"/>
          <a:ext cx="5376597" cy="921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err="1">
              <a:latin typeface="+mj-lt"/>
            </a:rPr>
            <a:t>ePlan</a:t>
          </a:r>
          <a:r>
            <a:rPr lang="en-US" sz="3600" kern="1200">
              <a:latin typeface="+mj-lt"/>
            </a:rPr>
            <a:t> portal</a:t>
          </a:r>
        </a:p>
      </dsp:txBody>
      <dsp:txXfrm>
        <a:off x="0" y="2764411"/>
        <a:ext cx="5376597" cy="921283"/>
      </dsp:txXfrm>
    </dsp:sp>
    <dsp:sp modelId="{ED27927F-8840-4A10-B76A-64E6568A578D}">
      <dsp:nvSpPr>
        <dsp:cNvPr id="0" name=""/>
        <dsp:cNvSpPr/>
      </dsp:nvSpPr>
      <dsp:spPr>
        <a:xfrm>
          <a:off x="0" y="3685694"/>
          <a:ext cx="537659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E1E12D-86C6-4D4E-87FD-CF362477C57A}">
      <dsp:nvSpPr>
        <dsp:cNvPr id="0" name=""/>
        <dsp:cNvSpPr/>
      </dsp:nvSpPr>
      <dsp:spPr>
        <a:xfrm>
          <a:off x="0" y="3685694"/>
          <a:ext cx="5376597" cy="921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endParaRPr lang="en-US" sz="3600" kern="1200">
            <a:latin typeface="+mj-lt"/>
          </a:endParaRPr>
        </a:p>
      </dsp:txBody>
      <dsp:txXfrm>
        <a:off x="0" y="3685694"/>
        <a:ext cx="5376597" cy="9212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9C93A-2C91-4E7D-8911-D5DB83EE1CE3}">
      <dsp:nvSpPr>
        <dsp:cNvPr id="0" name=""/>
        <dsp:cNvSpPr/>
      </dsp:nvSpPr>
      <dsp:spPr>
        <a:xfrm>
          <a:off x="0" y="670621"/>
          <a:ext cx="5178183" cy="579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7462FD-02D9-498D-868A-5A606FD97970}">
      <dsp:nvSpPr>
        <dsp:cNvPr id="0" name=""/>
        <dsp:cNvSpPr/>
      </dsp:nvSpPr>
      <dsp:spPr>
        <a:xfrm>
          <a:off x="258909" y="331141"/>
          <a:ext cx="3624728" cy="6789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006" tIns="0" rIns="137006" bIns="0" numCol="1" spcCol="1270" anchor="ctr" anchorCtr="0">
          <a:noAutofit/>
        </a:bodyPr>
        <a:lstStyle/>
        <a:p>
          <a:pPr marL="0" lvl="0" indent="0" algn="l" defTabSz="1022350">
            <a:lnSpc>
              <a:spcPct val="90000"/>
            </a:lnSpc>
            <a:spcBef>
              <a:spcPct val="0"/>
            </a:spcBef>
            <a:spcAft>
              <a:spcPct val="35000"/>
            </a:spcAft>
            <a:buNone/>
          </a:pPr>
          <a:r>
            <a:rPr lang="en-AU" sz="2300" b="1" kern="1200"/>
            <a:t>Licensed Surveyor</a:t>
          </a:r>
          <a:endParaRPr lang="en-US" sz="2300" kern="1200"/>
        </a:p>
      </dsp:txBody>
      <dsp:txXfrm>
        <a:off x="292053" y="364285"/>
        <a:ext cx="3558440" cy="612672"/>
      </dsp:txXfrm>
    </dsp:sp>
    <dsp:sp modelId="{F442E591-37BB-4B13-8038-189D844F0477}">
      <dsp:nvSpPr>
        <dsp:cNvPr id="0" name=""/>
        <dsp:cNvSpPr/>
      </dsp:nvSpPr>
      <dsp:spPr>
        <a:xfrm>
          <a:off x="0" y="1713902"/>
          <a:ext cx="5178183" cy="579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7C473C-8E0B-4E00-B160-248FD3BC9332}">
      <dsp:nvSpPr>
        <dsp:cNvPr id="0" name=""/>
        <dsp:cNvSpPr/>
      </dsp:nvSpPr>
      <dsp:spPr>
        <a:xfrm>
          <a:off x="258909" y="1374421"/>
          <a:ext cx="3624728" cy="6789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006" tIns="0" rIns="137006" bIns="0" numCol="1" spcCol="1270" anchor="ctr" anchorCtr="0">
          <a:noAutofit/>
        </a:bodyPr>
        <a:lstStyle/>
        <a:p>
          <a:pPr marL="0" lvl="0" indent="0" algn="l" defTabSz="1022350">
            <a:lnSpc>
              <a:spcPct val="90000"/>
            </a:lnSpc>
            <a:spcBef>
              <a:spcPct val="0"/>
            </a:spcBef>
            <a:spcAft>
              <a:spcPct val="35000"/>
            </a:spcAft>
            <a:buNone/>
          </a:pPr>
          <a:r>
            <a:rPr lang="en-AU" sz="2300" b="1" kern="1200"/>
            <a:t>Delegated Responsible Authority user</a:t>
          </a:r>
          <a:endParaRPr lang="en-US" sz="2300" kern="1200"/>
        </a:p>
      </dsp:txBody>
      <dsp:txXfrm>
        <a:off x="292053" y="1407565"/>
        <a:ext cx="3558440" cy="612672"/>
      </dsp:txXfrm>
    </dsp:sp>
    <dsp:sp modelId="{9E5BF16D-E5ED-4AFC-BFA5-548E36C31006}">
      <dsp:nvSpPr>
        <dsp:cNvPr id="0" name=""/>
        <dsp:cNvSpPr/>
      </dsp:nvSpPr>
      <dsp:spPr>
        <a:xfrm>
          <a:off x="0" y="2757182"/>
          <a:ext cx="5178183" cy="579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4358B-2E1E-4B04-A714-29754D86C4D8}">
      <dsp:nvSpPr>
        <dsp:cNvPr id="0" name=""/>
        <dsp:cNvSpPr/>
      </dsp:nvSpPr>
      <dsp:spPr>
        <a:xfrm>
          <a:off x="258909" y="2417702"/>
          <a:ext cx="3624728" cy="6789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006" tIns="0" rIns="137006" bIns="0" numCol="1" spcCol="1270" anchor="ctr" anchorCtr="0">
          <a:noAutofit/>
        </a:bodyPr>
        <a:lstStyle/>
        <a:p>
          <a:pPr marL="0" lvl="0" indent="0" algn="l" defTabSz="1022350">
            <a:lnSpc>
              <a:spcPct val="90000"/>
            </a:lnSpc>
            <a:spcBef>
              <a:spcPct val="0"/>
            </a:spcBef>
            <a:spcAft>
              <a:spcPct val="35000"/>
            </a:spcAft>
            <a:buNone/>
          </a:pPr>
          <a:r>
            <a:rPr lang="en-AU" sz="2300" b="1" kern="1200"/>
            <a:t>Legal practitioner</a:t>
          </a:r>
          <a:endParaRPr lang="en-US" sz="2300" kern="1200"/>
        </a:p>
      </dsp:txBody>
      <dsp:txXfrm>
        <a:off x="292053" y="2450846"/>
        <a:ext cx="3558440" cy="612672"/>
      </dsp:txXfrm>
    </dsp:sp>
    <dsp:sp modelId="{7EA006DA-14B3-4239-AB3B-A3E36500B873}">
      <dsp:nvSpPr>
        <dsp:cNvPr id="0" name=""/>
        <dsp:cNvSpPr/>
      </dsp:nvSpPr>
      <dsp:spPr>
        <a:xfrm>
          <a:off x="0" y="3800462"/>
          <a:ext cx="5178183" cy="579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078BC0-E46E-4EBE-A27B-B75C8A8538AC}">
      <dsp:nvSpPr>
        <dsp:cNvPr id="0" name=""/>
        <dsp:cNvSpPr/>
      </dsp:nvSpPr>
      <dsp:spPr>
        <a:xfrm>
          <a:off x="258909" y="3460982"/>
          <a:ext cx="3624728" cy="6789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006" tIns="0" rIns="137006" bIns="0" numCol="1" spcCol="1270" anchor="ctr" anchorCtr="0">
          <a:noAutofit/>
        </a:bodyPr>
        <a:lstStyle/>
        <a:p>
          <a:pPr marL="0" lvl="0" indent="0" algn="l" defTabSz="1022350">
            <a:lnSpc>
              <a:spcPct val="90000"/>
            </a:lnSpc>
            <a:spcBef>
              <a:spcPct val="0"/>
            </a:spcBef>
            <a:spcAft>
              <a:spcPct val="35000"/>
            </a:spcAft>
            <a:buNone/>
          </a:pPr>
          <a:r>
            <a:rPr lang="en-AU" sz="2300" b="1" kern="1200"/>
            <a:t>Licensed Surveyor at Land Use Victoria</a:t>
          </a:r>
          <a:endParaRPr lang="en-US" sz="2300" kern="1200"/>
        </a:p>
      </dsp:txBody>
      <dsp:txXfrm>
        <a:off x="292053" y="3494126"/>
        <a:ext cx="3558440" cy="61267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DF644-451A-44A9-8B01-A9C2228BCC20}" type="datetimeFigureOut">
              <a:rPr lang="en-AU" smtClean="0"/>
              <a:t>26/07/2021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E6F63D-8C96-4445-B199-074BC486EF79}" type="slidenum">
              <a:rPr lang="en-AU" smtClean="0"/>
              <a:t>‹#›</a:t>
            </a:fld>
            <a:endParaRPr lang="en-AU"/>
          </a:p>
        </p:txBody>
      </p:sp>
    </p:spTree>
    <p:extLst>
      <p:ext uri="{BB962C8B-B14F-4D97-AF65-F5344CB8AC3E}">
        <p14:creationId xmlns:p14="http://schemas.microsoft.com/office/powerpoint/2010/main" val="1525527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4</a:t>
            </a:fld>
            <a:endParaRPr lang="en-AU"/>
          </a:p>
        </p:txBody>
      </p:sp>
    </p:spTree>
    <p:extLst>
      <p:ext uri="{BB962C8B-B14F-4D97-AF65-F5344CB8AC3E}">
        <p14:creationId xmlns:p14="http://schemas.microsoft.com/office/powerpoint/2010/main" val="1698984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13</a:t>
            </a:fld>
            <a:endParaRPr lang="en-AU"/>
          </a:p>
        </p:txBody>
      </p:sp>
    </p:spTree>
    <p:extLst>
      <p:ext uri="{BB962C8B-B14F-4D97-AF65-F5344CB8AC3E}">
        <p14:creationId xmlns:p14="http://schemas.microsoft.com/office/powerpoint/2010/main" val="1743730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14</a:t>
            </a:fld>
            <a:endParaRPr lang="en-AU"/>
          </a:p>
        </p:txBody>
      </p:sp>
    </p:spTree>
    <p:extLst>
      <p:ext uri="{BB962C8B-B14F-4D97-AF65-F5344CB8AC3E}">
        <p14:creationId xmlns:p14="http://schemas.microsoft.com/office/powerpoint/2010/main" val="3555682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15</a:t>
            </a:fld>
            <a:endParaRPr lang="en-AU"/>
          </a:p>
        </p:txBody>
      </p:sp>
    </p:spTree>
    <p:extLst>
      <p:ext uri="{BB962C8B-B14F-4D97-AF65-F5344CB8AC3E}">
        <p14:creationId xmlns:p14="http://schemas.microsoft.com/office/powerpoint/2010/main" val="4256808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AU"/>
              <a:t>&lt;read slide&gt; </a:t>
            </a:r>
          </a:p>
          <a:p>
            <a:pPr marL="0" marR="0" lvl="0" indent="0" algn="l" defTabSz="914400" rtl="0" eaLnBrk="0" fontAlgn="base" latinLnBrk="0" hangingPunct="0">
              <a:lnSpc>
                <a:spcPct val="100000"/>
              </a:lnSpc>
              <a:spcBef>
                <a:spcPct val="0"/>
              </a:spcBef>
              <a:spcAft>
                <a:spcPct val="0"/>
              </a:spcAft>
              <a:buClrTx/>
              <a:buSzTx/>
              <a:buFontTx/>
              <a:buNone/>
              <a:tabLst/>
            </a:pPr>
            <a:r>
              <a:rPr lang="en-AU"/>
              <a:t>That brings us to the end of the first and largest change in this release. If you have any questions about this functionality, please put them into the comments box in Microsoft Teams or feel free to email us – spear.info@delwp.vic.gov.au </a:t>
            </a:r>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16</a:t>
            </a:fld>
            <a:endParaRPr lang="en-AU"/>
          </a:p>
        </p:txBody>
      </p:sp>
    </p:spTree>
    <p:extLst>
      <p:ext uri="{BB962C8B-B14F-4D97-AF65-F5344CB8AC3E}">
        <p14:creationId xmlns:p14="http://schemas.microsoft.com/office/powerpoint/2010/main" val="3137410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17</a:t>
            </a:fld>
            <a:endParaRPr lang="en-AU"/>
          </a:p>
        </p:txBody>
      </p:sp>
    </p:spTree>
    <p:extLst>
      <p:ext uri="{BB962C8B-B14F-4D97-AF65-F5344CB8AC3E}">
        <p14:creationId xmlns:p14="http://schemas.microsoft.com/office/powerpoint/2010/main" val="175679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18</a:t>
            </a:fld>
            <a:endParaRPr lang="en-AU"/>
          </a:p>
        </p:txBody>
      </p:sp>
    </p:spTree>
    <p:extLst>
      <p:ext uri="{BB962C8B-B14F-4D97-AF65-F5344CB8AC3E}">
        <p14:creationId xmlns:p14="http://schemas.microsoft.com/office/powerpoint/2010/main" val="3388206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5"/>
          </p:nvPr>
        </p:nvSpPr>
        <p:spPr/>
        <p:txBody>
          <a:bodyPr/>
          <a:lstStyle/>
          <a:p>
            <a:fld id="{55E6F63D-8C96-4445-B199-074BC486EF79}" type="slidenum">
              <a:rPr lang="en-AU" smtClean="0"/>
              <a:t>19</a:t>
            </a:fld>
            <a:endParaRPr lang="en-AU"/>
          </a:p>
        </p:txBody>
      </p:sp>
    </p:spTree>
    <p:extLst>
      <p:ext uri="{BB962C8B-B14F-4D97-AF65-F5344CB8AC3E}">
        <p14:creationId xmlns:p14="http://schemas.microsoft.com/office/powerpoint/2010/main" val="3470065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highlight>
                <a:srgbClr val="FFFF00"/>
              </a:highlight>
            </a:endParaRPr>
          </a:p>
        </p:txBody>
      </p:sp>
      <p:sp>
        <p:nvSpPr>
          <p:cNvPr id="4" name="Slide Number Placeholder 3"/>
          <p:cNvSpPr>
            <a:spLocks noGrp="1"/>
          </p:cNvSpPr>
          <p:nvPr>
            <p:ph type="sldNum" sz="quarter" idx="5"/>
          </p:nvPr>
        </p:nvSpPr>
        <p:spPr/>
        <p:txBody>
          <a:bodyPr/>
          <a:lstStyle/>
          <a:p>
            <a:fld id="{55E6F63D-8C96-4445-B199-074BC486EF79}" type="slidenum">
              <a:rPr lang="en-AU" smtClean="0"/>
              <a:t>20</a:t>
            </a:fld>
            <a:endParaRPr lang="en-AU"/>
          </a:p>
        </p:txBody>
      </p:sp>
    </p:spTree>
    <p:extLst>
      <p:ext uri="{BB962C8B-B14F-4D97-AF65-F5344CB8AC3E}">
        <p14:creationId xmlns:p14="http://schemas.microsoft.com/office/powerpoint/2010/main" val="2790529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21</a:t>
            </a:fld>
            <a:endParaRPr lang="en-AU"/>
          </a:p>
        </p:txBody>
      </p:sp>
    </p:spTree>
    <p:extLst>
      <p:ext uri="{BB962C8B-B14F-4D97-AF65-F5344CB8AC3E}">
        <p14:creationId xmlns:p14="http://schemas.microsoft.com/office/powerpoint/2010/main" val="2246855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p:txBody>
      </p:sp>
      <p:sp>
        <p:nvSpPr>
          <p:cNvPr id="4" name="Slide Number Placeholder 3"/>
          <p:cNvSpPr>
            <a:spLocks noGrp="1"/>
          </p:cNvSpPr>
          <p:nvPr>
            <p:ph type="sldNum" sz="quarter" idx="5"/>
          </p:nvPr>
        </p:nvSpPr>
        <p:spPr/>
        <p:txBody>
          <a:bodyPr/>
          <a:lstStyle/>
          <a:p>
            <a:fld id="{55E6F63D-8C96-4445-B199-074BC486EF79}" type="slidenum">
              <a:rPr lang="en-AU" smtClean="0"/>
              <a:t>22</a:t>
            </a:fld>
            <a:endParaRPr lang="en-AU"/>
          </a:p>
        </p:txBody>
      </p:sp>
    </p:spTree>
    <p:extLst>
      <p:ext uri="{BB962C8B-B14F-4D97-AF65-F5344CB8AC3E}">
        <p14:creationId xmlns:p14="http://schemas.microsoft.com/office/powerpoint/2010/main" val="2617899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5</a:t>
            </a:fld>
            <a:endParaRPr lang="en-AU"/>
          </a:p>
        </p:txBody>
      </p:sp>
    </p:spTree>
    <p:extLst>
      <p:ext uri="{BB962C8B-B14F-4D97-AF65-F5344CB8AC3E}">
        <p14:creationId xmlns:p14="http://schemas.microsoft.com/office/powerpoint/2010/main" val="186938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p:txBody>
      </p:sp>
      <p:sp>
        <p:nvSpPr>
          <p:cNvPr id="4" name="Slide Number Placeholder 3"/>
          <p:cNvSpPr>
            <a:spLocks noGrp="1"/>
          </p:cNvSpPr>
          <p:nvPr>
            <p:ph type="sldNum" sz="quarter" idx="5"/>
          </p:nvPr>
        </p:nvSpPr>
        <p:spPr/>
        <p:txBody>
          <a:bodyPr/>
          <a:lstStyle/>
          <a:p>
            <a:fld id="{55E6F63D-8C96-4445-B199-074BC486EF79}" type="slidenum">
              <a:rPr lang="en-AU" smtClean="0"/>
              <a:t>23</a:t>
            </a:fld>
            <a:endParaRPr lang="en-AU"/>
          </a:p>
        </p:txBody>
      </p:sp>
    </p:spTree>
    <p:extLst>
      <p:ext uri="{BB962C8B-B14F-4D97-AF65-F5344CB8AC3E}">
        <p14:creationId xmlns:p14="http://schemas.microsoft.com/office/powerpoint/2010/main" val="3023092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p:txBody>
      </p:sp>
      <p:sp>
        <p:nvSpPr>
          <p:cNvPr id="4" name="Slide Number Placeholder 3"/>
          <p:cNvSpPr>
            <a:spLocks noGrp="1"/>
          </p:cNvSpPr>
          <p:nvPr>
            <p:ph type="sldNum" sz="quarter" idx="5"/>
          </p:nvPr>
        </p:nvSpPr>
        <p:spPr/>
        <p:txBody>
          <a:bodyPr/>
          <a:lstStyle/>
          <a:p>
            <a:fld id="{55E6F63D-8C96-4445-B199-074BC486EF79}" type="slidenum">
              <a:rPr lang="en-AU" smtClean="0"/>
              <a:t>24</a:t>
            </a:fld>
            <a:endParaRPr lang="en-AU"/>
          </a:p>
        </p:txBody>
      </p:sp>
    </p:spTree>
    <p:extLst>
      <p:ext uri="{BB962C8B-B14F-4D97-AF65-F5344CB8AC3E}">
        <p14:creationId xmlns:p14="http://schemas.microsoft.com/office/powerpoint/2010/main" val="1069200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25</a:t>
            </a:fld>
            <a:endParaRPr lang="en-AU"/>
          </a:p>
        </p:txBody>
      </p:sp>
    </p:spTree>
    <p:extLst>
      <p:ext uri="{BB962C8B-B14F-4D97-AF65-F5344CB8AC3E}">
        <p14:creationId xmlns:p14="http://schemas.microsoft.com/office/powerpoint/2010/main" val="1025157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a:t>This is an issue which generated a lot of requests for support from public users, and some of your customers, or even you, may have run into this issue – the SPEAR Public Search sometimes asked you to log in, even though it shouldn’t have. This issue has been fixed, so… &lt;read slide&gt;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a:p>
          <a:p>
            <a:pPr marL="0" marR="0" lvl="0" indent="0" algn="l" defTabSz="914400" rtl="0" eaLnBrk="1" fontAlgn="auto" latinLnBrk="0" hangingPunct="1">
              <a:lnSpc>
                <a:spcPct val="100000"/>
              </a:lnSpc>
              <a:spcBef>
                <a:spcPts val="0"/>
              </a:spcBef>
              <a:spcAft>
                <a:spcPts val="0"/>
              </a:spcAft>
              <a:buClrTx/>
              <a:buSzTx/>
              <a:buFontTx/>
              <a:buNone/>
              <a:tabLst/>
              <a:defRPr/>
            </a:pPr>
            <a:r>
              <a:rPr lang="en-AU" b="0"/>
              <a:t>As always, if anyone is experiencing any issues, the SPEAR Service Desk is here to help. That brings us to the end of the changes introduced in this latest version of SPEAR last week. If you have any further questions about any of this functionality, please put them into the comments box in Microsoft Teams, or feel free to email us – spear.info@delwp.vic.gov.au</a:t>
            </a:r>
          </a:p>
          <a:p>
            <a:endParaRPr lang="en-AU"/>
          </a:p>
        </p:txBody>
      </p:sp>
      <p:sp>
        <p:nvSpPr>
          <p:cNvPr id="4" name="Slide Number Placeholder 3"/>
          <p:cNvSpPr>
            <a:spLocks noGrp="1"/>
          </p:cNvSpPr>
          <p:nvPr>
            <p:ph type="sldNum" sz="quarter" idx="5"/>
          </p:nvPr>
        </p:nvSpPr>
        <p:spPr/>
        <p:txBody>
          <a:bodyPr/>
          <a:lstStyle/>
          <a:p>
            <a:fld id="{55E6F63D-8C96-4445-B199-074BC486EF79}" type="slidenum">
              <a:rPr lang="en-AU" smtClean="0"/>
              <a:t>26</a:t>
            </a:fld>
            <a:endParaRPr lang="en-AU"/>
          </a:p>
        </p:txBody>
      </p:sp>
    </p:spTree>
    <p:extLst>
      <p:ext uri="{BB962C8B-B14F-4D97-AF65-F5344CB8AC3E}">
        <p14:creationId xmlns:p14="http://schemas.microsoft.com/office/powerpoint/2010/main" val="3610090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27</a:t>
            </a:fld>
            <a:endParaRPr lang="en-AU"/>
          </a:p>
        </p:txBody>
      </p:sp>
    </p:spTree>
    <p:extLst>
      <p:ext uri="{BB962C8B-B14F-4D97-AF65-F5344CB8AC3E}">
        <p14:creationId xmlns:p14="http://schemas.microsoft.com/office/powerpoint/2010/main" val="2194448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5E6F63D-8C96-4445-B199-074BC486EF79}" type="slidenum">
              <a:rPr lang="en-AU" smtClean="0"/>
              <a:t>28</a:t>
            </a:fld>
            <a:endParaRPr lang="en-AU"/>
          </a:p>
        </p:txBody>
      </p:sp>
    </p:spTree>
    <p:extLst>
      <p:ext uri="{BB962C8B-B14F-4D97-AF65-F5344CB8AC3E}">
        <p14:creationId xmlns:p14="http://schemas.microsoft.com/office/powerpoint/2010/main" val="2260886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30</a:t>
            </a:fld>
            <a:endParaRPr lang="en-AU"/>
          </a:p>
        </p:txBody>
      </p:sp>
    </p:spTree>
    <p:extLst>
      <p:ext uri="{BB962C8B-B14F-4D97-AF65-F5344CB8AC3E}">
        <p14:creationId xmlns:p14="http://schemas.microsoft.com/office/powerpoint/2010/main" val="1835614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31</a:t>
            </a:fld>
            <a:endParaRPr lang="en-AU"/>
          </a:p>
        </p:txBody>
      </p:sp>
    </p:spTree>
    <p:extLst>
      <p:ext uri="{BB962C8B-B14F-4D97-AF65-F5344CB8AC3E}">
        <p14:creationId xmlns:p14="http://schemas.microsoft.com/office/powerpoint/2010/main" val="1010271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32</a:t>
            </a:fld>
            <a:endParaRPr lang="en-AU"/>
          </a:p>
        </p:txBody>
      </p:sp>
    </p:spTree>
    <p:extLst>
      <p:ext uri="{BB962C8B-B14F-4D97-AF65-F5344CB8AC3E}">
        <p14:creationId xmlns:p14="http://schemas.microsoft.com/office/powerpoint/2010/main" val="516213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33</a:t>
            </a:fld>
            <a:endParaRPr lang="en-AU"/>
          </a:p>
        </p:txBody>
      </p:sp>
    </p:spTree>
    <p:extLst>
      <p:ext uri="{BB962C8B-B14F-4D97-AF65-F5344CB8AC3E}">
        <p14:creationId xmlns:p14="http://schemas.microsoft.com/office/powerpoint/2010/main" val="2610923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6</a:t>
            </a:fld>
            <a:endParaRPr lang="en-AU"/>
          </a:p>
        </p:txBody>
      </p:sp>
    </p:spTree>
    <p:extLst>
      <p:ext uri="{BB962C8B-B14F-4D97-AF65-F5344CB8AC3E}">
        <p14:creationId xmlns:p14="http://schemas.microsoft.com/office/powerpoint/2010/main" val="997910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36</a:t>
            </a:fld>
            <a:endParaRPr lang="en-AU"/>
          </a:p>
        </p:txBody>
      </p:sp>
    </p:spTree>
    <p:extLst>
      <p:ext uri="{BB962C8B-B14F-4D97-AF65-F5344CB8AC3E}">
        <p14:creationId xmlns:p14="http://schemas.microsoft.com/office/powerpoint/2010/main" val="3443210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spcAft>
                <a:spcPct val="0"/>
              </a:spcAft>
            </a:pPr>
            <a:endParaRPr lang="en-US" dirty="0">
              <a:cs typeface="Calibri"/>
            </a:endParaRPr>
          </a:p>
        </p:txBody>
      </p:sp>
      <p:sp>
        <p:nvSpPr>
          <p:cNvPr id="4" name="Slide Number Placeholder 3"/>
          <p:cNvSpPr>
            <a:spLocks noGrp="1"/>
          </p:cNvSpPr>
          <p:nvPr>
            <p:ph type="sldNum" sz="quarter" idx="5"/>
          </p:nvPr>
        </p:nvSpPr>
        <p:spPr/>
        <p:txBody>
          <a:bodyPr/>
          <a:lstStyle/>
          <a:p>
            <a:fld id="{55E6F63D-8C96-4445-B199-074BC486EF79}" type="slidenum">
              <a:rPr lang="en-AU" smtClean="0"/>
              <a:t>37</a:t>
            </a:fld>
            <a:endParaRPr lang="en-AU"/>
          </a:p>
        </p:txBody>
      </p:sp>
    </p:spTree>
    <p:extLst>
      <p:ext uri="{BB962C8B-B14F-4D97-AF65-F5344CB8AC3E}">
        <p14:creationId xmlns:p14="http://schemas.microsoft.com/office/powerpoint/2010/main" val="113603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5E6F63D-8C96-4445-B199-074BC486EF79}" type="slidenum">
              <a:rPr lang="en-AU" smtClean="0"/>
              <a:t>38</a:t>
            </a:fld>
            <a:endParaRPr lang="en-AU"/>
          </a:p>
        </p:txBody>
      </p:sp>
    </p:spTree>
    <p:extLst>
      <p:ext uri="{BB962C8B-B14F-4D97-AF65-F5344CB8AC3E}">
        <p14:creationId xmlns:p14="http://schemas.microsoft.com/office/powerpoint/2010/main" val="3163413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Calibri"/>
            </a:endParaRPr>
          </a:p>
        </p:txBody>
      </p:sp>
      <p:sp>
        <p:nvSpPr>
          <p:cNvPr id="4" name="Slide Number Placeholder 3"/>
          <p:cNvSpPr>
            <a:spLocks noGrp="1"/>
          </p:cNvSpPr>
          <p:nvPr>
            <p:ph type="sldNum" sz="quarter" idx="5"/>
          </p:nvPr>
        </p:nvSpPr>
        <p:spPr/>
        <p:txBody>
          <a:bodyPr/>
          <a:lstStyle/>
          <a:p>
            <a:fld id="{55E6F63D-8C96-4445-B199-074BC486EF79}" type="slidenum">
              <a:rPr lang="en-AU" smtClean="0"/>
              <a:t>39</a:t>
            </a:fld>
            <a:endParaRPr lang="en-AU"/>
          </a:p>
        </p:txBody>
      </p:sp>
    </p:spTree>
    <p:extLst>
      <p:ext uri="{BB962C8B-B14F-4D97-AF65-F5344CB8AC3E}">
        <p14:creationId xmlns:p14="http://schemas.microsoft.com/office/powerpoint/2010/main" val="175469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Calibri"/>
            </a:endParaRPr>
          </a:p>
        </p:txBody>
      </p:sp>
      <p:sp>
        <p:nvSpPr>
          <p:cNvPr id="4" name="Slide Number Placeholder 3"/>
          <p:cNvSpPr>
            <a:spLocks noGrp="1"/>
          </p:cNvSpPr>
          <p:nvPr>
            <p:ph type="sldNum" sz="quarter" idx="5"/>
          </p:nvPr>
        </p:nvSpPr>
        <p:spPr/>
        <p:txBody>
          <a:bodyPr/>
          <a:lstStyle/>
          <a:p>
            <a:fld id="{55E6F63D-8C96-4445-B199-074BC486EF79}" type="slidenum">
              <a:rPr lang="en-AU" smtClean="0"/>
              <a:t>40</a:t>
            </a:fld>
            <a:endParaRPr lang="en-AU"/>
          </a:p>
        </p:txBody>
      </p:sp>
    </p:spTree>
    <p:extLst>
      <p:ext uri="{BB962C8B-B14F-4D97-AF65-F5344CB8AC3E}">
        <p14:creationId xmlns:p14="http://schemas.microsoft.com/office/powerpoint/2010/main" val="2930053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41</a:t>
            </a:fld>
            <a:endParaRPr lang="en-AU"/>
          </a:p>
        </p:txBody>
      </p:sp>
    </p:spTree>
    <p:extLst>
      <p:ext uri="{BB962C8B-B14F-4D97-AF65-F5344CB8AC3E}">
        <p14:creationId xmlns:p14="http://schemas.microsoft.com/office/powerpoint/2010/main" val="1508037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5E6F63D-8C96-4445-B199-074BC486EF79}" type="slidenum">
              <a:rPr lang="en-AU" smtClean="0"/>
              <a:t>42</a:t>
            </a:fld>
            <a:endParaRPr lang="en-AU"/>
          </a:p>
        </p:txBody>
      </p:sp>
    </p:spTree>
    <p:extLst>
      <p:ext uri="{BB962C8B-B14F-4D97-AF65-F5344CB8AC3E}">
        <p14:creationId xmlns:p14="http://schemas.microsoft.com/office/powerpoint/2010/main" val="311407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Calibri" panose="020F0502020204030204"/>
            </a:endParaRPr>
          </a:p>
        </p:txBody>
      </p:sp>
      <p:sp>
        <p:nvSpPr>
          <p:cNvPr id="4" name="Slide Number Placeholder 3"/>
          <p:cNvSpPr>
            <a:spLocks noGrp="1"/>
          </p:cNvSpPr>
          <p:nvPr>
            <p:ph type="sldNum" sz="quarter" idx="5"/>
          </p:nvPr>
        </p:nvSpPr>
        <p:spPr/>
        <p:txBody>
          <a:bodyPr/>
          <a:lstStyle/>
          <a:p>
            <a:fld id="{55E6F63D-8C96-4445-B199-074BC486EF79}" type="slidenum">
              <a:rPr lang="en-AU" smtClean="0"/>
              <a:t>43</a:t>
            </a:fld>
            <a:endParaRPr lang="en-AU"/>
          </a:p>
        </p:txBody>
      </p:sp>
    </p:spTree>
    <p:extLst>
      <p:ext uri="{BB962C8B-B14F-4D97-AF65-F5344CB8AC3E}">
        <p14:creationId xmlns:p14="http://schemas.microsoft.com/office/powerpoint/2010/main" val="3110548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Calibri"/>
            </a:endParaRPr>
          </a:p>
        </p:txBody>
      </p:sp>
      <p:sp>
        <p:nvSpPr>
          <p:cNvPr id="4" name="Slide Number Placeholder 3"/>
          <p:cNvSpPr>
            <a:spLocks noGrp="1"/>
          </p:cNvSpPr>
          <p:nvPr>
            <p:ph type="sldNum" sz="quarter" idx="5"/>
          </p:nvPr>
        </p:nvSpPr>
        <p:spPr/>
        <p:txBody>
          <a:bodyPr/>
          <a:lstStyle/>
          <a:p>
            <a:fld id="{55E6F63D-8C96-4445-B199-074BC486EF79}" type="slidenum">
              <a:rPr lang="en-AU" smtClean="0"/>
              <a:t>44</a:t>
            </a:fld>
            <a:endParaRPr lang="en-AU"/>
          </a:p>
        </p:txBody>
      </p:sp>
    </p:spTree>
    <p:extLst>
      <p:ext uri="{BB962C8B-B14F-4D97-AF65-F5344CB8AC3E}">
        <p14:creationId xmlns:p14="http://schemas.microsoft.com/office/powerpoint/2010/main" val="848955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5E6F63D-8C96-4445-B199-074BC486EF79}" type="slidenum">
              <a:rPr lang="en-AU" smtClean="0"/>
              <a:t>45</a:t>
            </a:fld>
            <a:endParaRPr lang="en-AU"/>
          </a:p>
        </p:txBody>
      </p:sp>
    </p:spTree>
    <p:extLst>
      <p:ext uri="{BB962C8B-B14F-4D97-AF65-F5344CB8AC3E}">
        <p14:creationId xmlns:p14="http://schemas.microsoft.com/office/powerpoint/2010/main" val="147724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7</a:t>
            </a:fld>
            <a:endParaRPr lang="en-AU"/>
          </a:p>
        </p:txBody>
      </p:sp>
    </p:spTree>
    <p:extLst>
      <p:ext uri="{BB962C8B-B14F-4D97-AF65-F5344CB8AC3E}">
        <p14:creationId xmlns:p14="http://schemas.microsoft.com/office/powerpoint/2010/main" val="2912460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46</a:t>
            </a:fld>
            <a:endParaRPr lang="en-AU"/>
          </a:p>
        </p:txBody>
      </p:sp>
    </p:spTree>
    <p:extLst>
      <p:ext uri="{BB962C8B-B14F-4D97-AF65-F5344CB8AC3E}">
        <p14:creationId xmlns:p14="http://schemas.microsoft.com/office/powerpoint/2010/main" val="17668645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47</a:t>
            </a:fld>
            <a:endParaRPr lang="en-AU"/>
          </a:p>
        </p:txBody>
      </p:sp>
    </p:spTree>
    <p:extLst>
      <p:ext uri="{BB962C8B-B14F-4D97-AF65-F5344CB8AC3E}">
        <p14:creationId xmlns:p14="http://schemas.microsoft.com/office/powerpoint/2010/main" val="14402116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Easy to use platform for uploading your SCFF or ePlan LandXML file and accessing all the ePlan services.</a:t>
            </a:r>
          </a:p>
          <a:p>
            <a:endParaRPr lang="en-AU" dirty="0"/>
          </a:p>
          <a:p>
            <a:r>
              <a:rPr lang="en-AU" dirty="0"/>
              <a:t>Data Viewer – for viewing all the ePlan data visually &amp; additional examination tools</a:t>
            </a:r>
          </a:p>
          <a:p>
            <a:r>
              <a:rPr lang="en-AU" dirty="0"/>
              <a:t>ePlan Creation Service – the first step in creating a LandXML file from your valid SCFF</a:t>
            </a:r>
          </a:p>
          <a:p>
            <a:r>
              <a:rPr lang="en-AU" dirty="0"/>
              <a:t>ePlan Editor – for entering the remaining required data to create the completed ePlan, or editing existing ePlan data</a:t>
            </a:r>
          </a:p>
          <a:p>
            <a:r>
              <a:rPr lang="en-AU" dirty="0"/>
              <a:t>ePlan Validator – checking the ePlan file for any detectable errors</a:t>
            </a:r>
          </a:p>
          <a:p>
            <a:r>
              <a:rPr lang="en-AU" dirty="0"/>
              <a:t>ePlan Visualiser – viewing a PDF version of the visualised plan</a:t>
            </a:r>
          </a:p>
          <a:p>
            <a:r>
              <a:rPr lang="en-AU" dirty="0"/>
              <a:t>Visualisation Enhancement Tool – enhancing the look of the visualised plan by moving/rotating labels, creating enlargements, etc</a:t>
            </a:r>
          </a:p>
          <a:p>
            <a:endParaRPr lang="en-AU" dirty="0"/>
          </a:p>
          <a:p>
            <a:r>
              <a:rPr lang="en-AU" dirty="0"/>
              <a:t>An additional advantage to the ePlan Portal is that some functions are now interoperable, they compliment each other by working in tandem. </a:t>
            </a:r>
          </a:p>
          <a:p>
            <a:r>
              <a:rPr lang="en-AU" dirty="0"/>
              <a:t>For example, the ePlan Validation report might give you an error regarding a specific survey point. A button on that error can be used to jump you directly to the feature within the data viewer so you can easily visually identify the feature that has the issue. </a:t>
            </a:r>
          </a:p>
          <a:p>
            <a:endParaRPr lang="en-AU" dirty="0"/>
          </a:p>
          <a:p>
            <a:r>
              <a:rPr lang="en-AU" dirty="0"/>
              <a:t>We’re also looking at similar synergy between the Validation report and ePlan editor, so not only will you be able to see visually where the problematic feature is, but also where in the ePlan editor that issue can be resolved to save you searching manually.</a:t>
            </a:r>
          </a:p>
          <a:p>
            <a:endParaRPr lang="en-AU" dirty="0"/>
          </a:p>
          <a:p>
            <a:r>
              <a:rPr lang="en-AU" dirty="0"/>
              <a:t>The ePlan portal, alongside the suite of ePlan services &amp; introduction of the ePlan creation service makes getting involved with ePlan easier than ever &amp; we encourage all surveying organisations who’ve put it off previously to give it a try when it becomes available – which is currently scheduled for our next SPEAR release towards the end of this year. </a:t>
            </a:r>
          </a:p>
        </p:txBody>
      </p:sp>
      <p:sp>
        <p:nvSpPr>
          <p:cNvPr id="4" name="Slide Number Placeholder 3"/>
          <p:cNvSpPr>
            <a:spLocks noGrp="1"/>
          </p:cNvSpPr>
          <p:nvPr>
            <p:ph type="sldNum" sz="quarter" idx="5"/>
          </p:nvPr>
        </p:nvSpPr>
        <p:spPr/>
        <p:txBody>
          <a:bodyPr/>
          <a:lstStyle/>
          <a:p>
            <a:fld id="{55E6F63D-8C96-4445-B199-074BC486EF79}" type="slidenum">
              <a:rPr lang="en-AU" smtClean="0"/>
              <a:t>48</a:t>
            </a:fld>
            <a:endParaRPr lang="en-AU"/>
          </a:p>
        </p:txBody>
      </p:sp>
    </p:spTree>
    <p:extLst>
      <p:ext uri="{BB962C8B-B14F-4D97-AF65-F5344CB8AC3E}">
        <p14:creationId xmlns:p14="http://schemas.microsoft.com/office/powerpoint/2010/main" val="1469768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49</a:t>
            </a:fld>
            <a:endParaRPr lang="en-AU"/>
          </a:p>
        </p:txBody>
      </p:sp>
    </p:spTree>
    <p:extLst>
      <p:ext uri="{BB962C8B-B14F-4D97-AF65-F5344CB8AC3E}">
        <p14:creationId xmlns:p14="http://schemas.microsoft.com/office/powerpoint/2010/main" val="35190286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Update early to avoid unwanted surprises in January</a:t>
            </a:r>
          </a:p>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51</a:t>
            </a:fld>
            <a:endParaRPr lang="en-AU"/>
          </a:p>
        </p:txBody>
      </p:sp>
    </p:spTree>
    <p:extLst>
      <p:ext uri="{BB962C8B-B14F-4D97-AF65-F5344CB8AC3E}">
        <p14:creationId xmlns:p14="http://schemas.microsoft.com/office/powerpoint/2010/main" val="3774569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52</a:t>
            </a:fld>
            <a:endParaRPr lang="en-AU"/>
          </a:p>
        </p:txBody>
      </p:sp>
    </p:spTree>
    <p:extLst>
      <p:ext uri="{BB962C8B-B14F-4D97-AF65-F5344CB8AC3E}">
        <p14:creationId xmlns:p14="http://schemas.microsoft.com/office/powerpoint/2010/main" val="2247395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55</a:t>
            </a:fld>
            <a:endParaRPr lang="en-AU"/>
          </a:p>
        </p:txBody>
      </p:sp>
    </p:spTree>
    <p:extLst>
      <p:ext uri="{BB962C8B-B14F-4D97-AF65-F5344CB8AC3E}">
        <p14:creationId xmlns:p14="http://schemas.microsoft.com/office/powerpoint/2010/main" val="21965437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56</a:t>
            </a:fld>
            <a:endParaRPr lang="en-AU"/>
          </a:p>
        </p:txBody>
      </p:sp>
    </p:spTree>
    <p:extLst>
      <p:ext uri="{BB962C8B-B14F-4D97-AF65-F5344CB8AC3E}">
        <p14:creationId xmlns:p14="http://schemas.microsoft.com/office/powerpoint/2010/main" val="3812233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60</a:t>
            </a:fld>
            <a:endParaRPr lang="en-AU"/>
          </a:p>
        </p:txBody>
      </p:sp>
    </p:spTree>
    <p:extLst>
      <p:ext uri="{BB962C8B-B14F-4D97-AF65-F5344CB8AC3E}">
        <p14:creationId xmlns:p14="http://schemas.microsoft.com/office/powerpoint/2010/main" val="39492640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5E6F63D-8C96-4445-B199-074BC486EF79}" type="slidenum">
              <a:rPr lang="en-AU" smtClean="0"/>
              <a:t>62</a:t>
            </a:fld>
            <a:endParaRPr lang="en-AU"/>
          </a:p>
        </p:txBody>
      </p:sp>
    </p:spTree>
    <p:extLst>
      <p:ext uri="{BB962C8B-B14F-4D97-AF65-F5344CB8AC3E}">
        <p14:creationId xmlns:p14="http://schemas.microsoft.com/office/powerpoint/2010/main" val="569906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8</a:t>
            </a:fld>
            <a:endParaRPr lang="en-AU"/>
          </a:p>
        </p:txBody>
      </p:sp>
    </p:spTree>
    <p:extLst>
      <p:ext uri="{BB962C8B-B14F-4D97-AF65-F5344CB8AC3E}">
        <p14:creationId xmlns:p14="http://schemas.microsoft.com/office/powerpoint/2010/main" val="5427776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Calibri"/>
            </a:endParaRPr>
          </a:p>
        </p:txBody>
      </p:sp>
      <p:sp>
        <p:nvSpPr>
          <p:cNvPr id="4" name="Slide Number Placeholder 3"/>
          <p:cNvSpPr>
            <a:spLocks noGrp="1"/>
          </p:cNvSpPr>
          <p:nvPr>
            <p:ph type="sldNum" sz="quarter" idx="5"/>
          </p:nvPr>
        </p:nvSpPr>
        <p:spPr/>
        <p:txBody>
          <a:bodyPr/>
          <a:lstStyle/>
          <a:p>
            <a:fld id="{55E6F63D-8C96-4445-B199-074BC486EF79}" type="slidenum">
              <a:rPr lang="en-AU" smtClean="0"/>
              <a:t>63</a:t>
            </a:fld>
            <a:endParaRPr lang="en-AU"/>
          </a:p>
        </p:txBody>
      </p:sp>
    </p:spTree>
    <p:extLst>
      <p:ext uri="{BB962C8B-B14F-4D97-AF65-F5344CB8AC3E}">
        <p14:creationId xmlns:p14="http://schemas.microsoft.com/office/powerpoint/2010/main" val="21148608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5E6F63D-8C96-4445-B199-074BC486EF79}" type="slidenum">
              <a:rPr lang="en-AU" smtClean="0"/>
              <a:t>64</a:t>
            </a:fld>
            <a:endParaRPr lang="en-AU"/>
          </a:p>
        </p:txBody>
      </p:sp>
    </p:spTree>
    <p:extLst>
      <p:ext uri="{BB962C8B-B14F-4D97-AF65-F5344CB8AC3E}">
        <p14:creationId xmlns:p14="http://schemas.microsoft.com/office/powerpoint/2010/main" val="579434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5E6F63D-8C96-4445-B199-074BC486EF79}" type="slidenum">
              <a:rPr lang="en-AU" smtClean="0"/>
              <a:t>65</a:t>
            </a:fld>
            <a:endParaRPr lang="en-AU"/>
          </a:p>
        </p:txBody>
      </p:sp>
    </p:spTree>
    <p:extLst>
      <p:ext uri="{BB962C8B-B14F-4D97-AF65-F5344CB8AC3E}">
        <p14:creationId xmlns:p14="http://schemas.microsoft.com/office/powerpoint/2010/main" val="11966476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5E6F63D-8C96-4445-B199-074BC486EF79}" type="slidenum">
              <a:rPr lang="en-AU" smtClean="0"/>
              <a:t>66</a:t>
            </a:fld>
            <a:endParaRPr lang="en-AU"/>
          </a:p>
        </p:txBody>
      </p:sp>
    </p:spTree>
    <p:extLst>
      <p:ext uri="{BB962C8B-B14F-4D97-AF65-F5344CB8AC3E}">
        <p14:creationId xmlns:p14="http://schemas.microsoft.com/office/powerpoint/2010/main" val="4546438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69</a:t>
            </a:fld>
            <a:endParaRPr lang="en-AU"/>
          </a:p>
        </p:txBody>
      </p:sp>
    </p:spTree>
    <p:extLst>
      <p:ext uri="{BB962C8B-B14F-4D97-AF65-F5344CB8AC3E}">
        <p14:creationId xmlns:p14="http://schemas.microsoft.com/office/powerpoint/2010/main" val="39131347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70</a:t>
            </a:fld>
            <a:endParaRPr lang="en-AU"/>
          </a:p>
        </p:txBody>
      </p:sp>
    </p:spTree>
    <p:extLst>
      <p:ext uri="{BB962C8B-B14F-4D97-AF65-F5344CB8AC3E}">
        <p14:creationId xmlns:p14="http://schemas.microsoft.com/office/powerpoint/2010/main" val="27963962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71</a:t>
            </a:fld>
            <a:endParaRPr lang="en-AU"/>
          </a:p>
        </p:txBody>
      </p:sp>
    </p:spTree>
    <p:extLst>
      <p:ext uri="{BB962C8B-B14F-4D97-AF65-F5344CB8AC3E}">
        <p14:creationId xmlns:p14="http://schemas.microsoft.com/office/powerpoint/2010/main" val="855263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9</a:t>
            </a:fld>
            <a:endParaRPr lang="en-AU"/>
          </a:p>
        </p:txBody>
      </p:sp>
    </p:spTree>
    <p:extLst>
      <p:ext uri="{BB962C8B-B14F-4D97-AF65-F5344CB8AC3E}">
        <p14:creationId xmlns:p14="http://schemas.microsoft.com/office/powerpoint/2010/main" val="4118240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10</a:t>
            </a:fld>
            <a:endParaRPr lang="en-AU"/>
          </a:p>
        </p:txBody>
      </p:sp>
    </p:spTree>
    <p:extLst>
      <p:ext uri="{BB962C8B-B14F-4D97-AF65-F5344CB8AC3E}">
        <p14:creationId xmlns:p14="http://schemas.microsoft.com/office/powerpoint/2010/main" val="2981376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11</a:t>
            </a:fld>
            <a:endParaRPr lang="en-AU"/>
          </a:p>
        </p:txBody>
      </p:sp>
    </p:spTree>
    <p:extLst>
      <p:ext uri="{BB962C8B-B14F-4D97-AF65-F5344CB8AC3E}">
        <p14:creationId xmlns:p14="http://schemas.microsoft.com/office/powerpoint/2010/main" val="324717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E6F63D-8C96-4445-B199-074BC486EF79}" type="slidenum">
              <a:rPr lang="en-AU" smtClean="0"/>
              <a:t>12</a:t>
            </a:fld>
            <a:endParaRPr lang="en-AU"/>
          </a:p>
        </p:txBody>
      </p:sp>
    </p:spTree>
    <p:extLst>
      <p:ext uri="{BB962C8B-B14F-4D97-AF65-F5344CB8AC3E}">
        <p14:creationId xmlns:p14="http://schemas.microsoft.com/office/powerpoint/2010/main" val="1057595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007DB9"/>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1C9D144-ACC3-4DEB-BCFB-09DC2D063E9E}"/>
              </a:ext>
            </a:extLst>
          </p:cNvPr>
          <p:cNvSpPr/>
          <p:nvPr/>
        </p:nvSpPr>
        <p:spPr>
          <a:xfrm>
            <a:off x="0" y="5346000"/>
            <a:ext cx="12192000" cy="151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ffectLst/>
            </a:endParaRPr>
          </a:p>
          <a:p>
            <a:pPr algn="ctr"/>
            <a:endParaRPr lang="en-US" sz="1800">
              <a:ln>
                <a:noFill/>
              </a:ln>
              <a:solidFill>
                <a:schemeClr val="accent1"/>
              </a:solidFill>
              <a:effectLst/>
            </a:endParaRPr>
          </a:p>
        </p:txBody>
      </p:sp>
      <p:pic>
        <p:nvPicPr>
          <p:cNvPr id="15" name="Picture 14">
            <a:extLst>
              <a:ext uri="{FF2B5EF4-FFF2-40B4-BE49-F238E27FC236}">
                <a16:creationId xmlns:a16="http://schemas.microsoft.com/office/drawing/2014/main" id="{DFE38C61-573E-4BA8-8985-7DCDBE13F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4576" y="5826680"/>
            <a:ext cx="1877760" cy="541100"/>
          </a:xfrm>
          <a:prstGeom prst="rect">
            <a:avLst/>
          </a:prstGeom>
        </p:spPr>
      </p:pic>
      <p:sp>
        <p:nvSpPr>
          <p:cNvPr id="16" name="Rectangle 15">
            <a:extLst>
              <a:ext uri="{FF2B5EF4-FFF2-40B4-BE49-F238E27FC236}">
                <a16:creationId xmlns:a16="http://schemas.microsoft.com/office/drawing/2014/main" id="{ED1AF772-CB0D-4E01-9F63-48F4D51442E5}"/>
              </a:ext>
            </a:extLst>
          </p:cNvPr>
          <p:cNvSpPr/>
          <p:nvPr/>
        </p:nvSpPr>
        <p:spPr>
          <a:xfrm>
            <a:off x="0" y="5346000"/>
            <a:ext cx="4300800" cy="1512000"/>
          </a:xfrm>
          <a:prstGeom prst="rect">
            <a:avLst/>
          </a:prstGeom>
          <a:solidFill>
            <a:srgbClr val="F2F3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ffectLst/>
            </a:endParaRPr>
          </a:p>
          <a:p>
            <a:pPr algn="ctr"/>
            <a:endParaRPr lang="en-US" sz="1800">
              <a:ln>
                <a:noFill/>
              </a:ln>
              <a:solidFill>
                <a:schemeClr val="accent1"/>
              </a:solidFill>
              <a:effectLst/>
            </a:endParaRPr>
          </a:p>
        </p:txBody>
      </p:sp>
      <p:cxnSp>
        <p:nvCxnSpPr>
          <p:cNvPr id="47" name="Straight Connector 46">
            <a:extLst>
              <a:ext uri="{FF2B5EF4-FFF2-40B4-BE49-F238E27FC236}">
                <a16:creationId xmlns:a16="http://schemas.microsoft.com/office/drawing/2014/main" id="{B8DF8CA1-A50E-4171-970A-4AC3D79544A3}"/>
              </a:ext>
            </a:extLst>
          </p:cNvPr>
          <p:cNvCxnSpPr>
            <a:cxnSpLocks/>
          </p:cNvCxnSpPr>
          <p:nvPr/>
        </p:nvCxnSpPr>
        <p:spPr>
          <a:xfrm>
            <a:off x="836678" y="4091552"/>
            <a:ext cx="0" cy="10641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FD4B37C-2D2E-4007-B8DC-CF32AB3D7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626" y="284556"/>
            <a:ext cx="1219200" cy="355600"/>
          </a:xfrm>
          <a:prstGeom prst="rect">
            <a:avLst/>
          </a:prstGeom>
        </p:spPr>
      </p:pic>
      <p:sp>
        <p:nvSpPr>
          <p:cNvPr id="3" name="Text Placeholder 2">
            <a:extLst>
              <a:ext uri="{FF2B5EF4-FFF2-40B4-BE49-F238E27FC236}">
                <a16:creationId xmlns:a16="http://schemas.microsoft.com/office/drawing/2014/main" id="{1364CF24-5832-4A49-84C2-CD2559B421DD}"/>
              </a:ext>
            </a:extLst>
          </p:cNvPr>
          <p:cNvSpPr>
            <a:spLocks noGrp="1"/>
          </p:cNvSpPr>
          <p:nvPr>
            <p:ph type="body" sz="quarter" idx="10" hasCustomPrompt="1"/>
          </p:nvPr>
        </p:nvSpPr>
        <p:spPr>
          <a:xfrm>
            <a:off x="936316" y="1285816"/>
            <a:ext cx="8115319" cy="2390258"/>
          </a:xfrm>
        </p:spPr>
        <p:txBody>
          <a:bodyPr>
            <a:noAutofit/>
          </a:bodyPr>
          <a:lstStyle>
            <a:lvl1pPr marL="0" indent="0">
              <a:buNone/>
              <a:defRPr sz="6600" b="1">
                <a:solidFill>
                  <a:schemeClr val="bg1"/>
                </a:solidFill>
                <a:latin typeface="VIC" panose="00000500000000000000" pitchFamily="2" charset="0"/>
              </a:defRPr>
            </a:lvl1pPr>
            <a:lvl2pPr>
              <a:defRPr sz="6600" b="1">
                <a:solidFill>
                  <a:schemeClr val="bg1"/>
                </a:solidFill>
                <a:latin typeface="VIC" panose="00000500000000000000" pitchFamily="2" charset="0"/>
              </a:defRPr>
            </a:lvl2pPr>
            <a:lvl3pPr>
              <a:defRPr sz="6600" b="1">
                <a:solidFill>
                  <a:schemeClr val="bg1"/>
                </a:solidFill>
                <a:latin typeface="VIC" panose="00000500000000000000" pitchFamily="2" charset="0"/>
              </a:defRPr>
            </a:lvl3pPr>
            <a:lvl4pPr>
              <a:defRPr sz="6600" b="1">
                <a:solidFill>
                  <a:schemeClr val="bg1"/>
                </a:solidFill>
                <a:latin typeface="VIC" panose="00000500000000000000" pitchFamily="2" charset="0"/>
              </a:defRPr>
            </a:lvl4pPr>
            <a:lvl5pPr>
              <a:defRPr sz="6600" b="1">
                <a:solidFill>
                  <a:schemeClr val="bg1"/>
                </a:solidFill>
                <a:latin typeface="VIC" panose="00000500000000000000" pitchFamily="2" charset="0"/>
              </a:defRPr>
            </a:lvl5pPr>
          </a:lstStyle>
          <a:p>
            <a:pPr lvl="0"/>
            <a:r>
              <a:rPr lang="en-AU" sz="6600" b="1">
                <a:solidFill>
                  <a:schemeClr val="bg1"/>
                </a:solidFill>
                <a:latin typeface="VIC" panose="00000500000000000000" pitchFamily="2" charset="0"/>
              </a:rPr>
              <a:t>[A headline for your presentation]</a:t>
            </a:r>
            <a:endParaRPr lang="en-AU"/>
          </a:p>
        </p:txBody>
      </p:sp>
      <p:sp>
        <p:nvSpPr>
          <p:cNvPr id="5" name="Text Placeholder 4">
            <a:extLst>
              <a:ext uri="{FF2B5EF4-FFF2-40B4-BE49-F238E27FC236}">
                <a16:creationId xmlns:a16="http://schemas.microsoft.com/office/drawing/2014/main" id="{2EFA7054-9650-4F2B-A000-8D15659D2470}"/>
              </a:ext>
            </a:extLst>
          </p:cNvPr>
          <p:cNvSpPr>
            <a:spLocks noGrp="1"/>
          </p:cNvSpPr>
          <p:nvPr>
            <p:ph type="body" sz="quarter" idx="11" hasCustomPrompt="1"/>
          </p:nvPr>
        </p:nvSpPr>
        <p:spPr>
          <a:xfrm>
            <a:off x="936316" y="4091552"/>
            <a:ext cx="5990952" cy="776684"/>
          </a:xfrm>
        </p:spPr>
        <p:txBody>
          <a:bodyPr>
            <a:noAutofit/>
          </a:bodyPr>
          <a:lstStyle>
            <a:lvl1pPr marL="0" indent="0">
              <a:buNone/>
              <a:defRPr sz="2000" b="1">
                <a:solidFill>
                  <a:schemeClr val="bg1"/>
                </a:solidFill>
                <a:latin typeface="VIC" panose="00000500000000000000" pitchFamily="2" charset="0"/>
              </a:defRPr>
            </a:lvl1pPr>
          </a:lstStyle>
          <a:p>
            <a:pPr lvl="0"/>
            <a:r>
              <a:rPr lang="en-US"/>
              <a:t>[Presenters Name]</a:t>
            </a:r>
          </a:p>
          <a:p>
            <a:pPr lvl="0"/>
            <a:r>
              <a:rPr lang="en-US"/>
              <a:t>[Role]</a:t>
            </a:r>
            <a:endParaRPr lang="en-AU"/>
          </a:p>
        </p:txBody>
      </p:sp>
      <p:sp>
        <p:nvSpPr>
          <p:cNvPr id="19" name="Text Placeholder 4">
            <a:extLst>
              <a:ext uri="{FF2B5EF4-FFF2-40B4-BE49-F238E27FC236}">
                <a16:creationId xmlns:a16="http://schemas.microsoft.com/office/drawing/2014/main" id="{3B708A9E-B394-4989-8BFE-1716760E5A15}"/>
              </a:ext>
            </a:extLst>
          </p:cNvPr>
          <p:cNvSpPr>
            <a:spLocks noGrp="1"/>
          </p:cNvSpPr>
          <p:nvPr>
            <p:ph type="body" sz="quarter" idx="12" hasCustomPrompt="1"/>
          </p:nvPr>
        </p:nvSpPr>
        <p:spPr>
          <a:xfrm>
            <a:off x="924404" y="4868616"/>
            <a:ext cx="3112963" cy="287050"/>
          </a:xfrm>
        </p:spPr>
        <p:txBody>
          <a:bodyPr>
            <a:noAutofit/>
          </a:bodyPr>
          <a:lstStyle>
            <a:lvl1pPr marL="0" indent="0">
              <a:buNone/>
              <a:defRPr sz="1800">
                <a:solidFill>
                  <a:schemeClr val="bg1"/>
                </a:solidFill>
                <a:latin typeface="VIC" panose="00000500000000000000" pitchFamily="2" charset="0"/>
              </a:defRPr>
            </a:lvl1pPr>
          </a:lstStyle>
          <a:p>
            <a:pPr lvl="0"/>
            <a:r>
              <a:rPr lang="en-US"/>
              <a:t>[Month Year]</a:t>
            </a:r>
            <a:endParaRPr lang="en-AU"/>
          </a:p>
        </p:txBody>
      </p:sp>
      <p:pic>
        <p:nvPicPr>
          <p:cNvPr id="13" name="Picture 12">
            <a:extLst>
              <a:ext uri="{FF2B5EF4-FFF2-40B4-BE49-F238E27FC236}">
                <a16:creationId xmlns:a16="http://schemas.microsoft.com/office/drawing/2014/main" id="{DDDC15AD-CF4B-4180-A57D-07472CE2C1E2}"/>
              </a:ext>
            </a:extLst>
          </p:cNvPr>
          <p:cNvPicPr>
            <a:picLocks noChangeAspect="1"/>
          </p:cNvPicPr>
          <p:nvPr/>
        </p:nvPicPr>
        <p:blipFill rotWithShape="1">
          <a:blip r:embed="rId4">
            <a:extLst>
              <a:ext uri="{28A0092B-C50C-407E-A947-70E740481C1C}">
                <a14:useLocalDpi xmlns:a14="http://schemas.microsoft.com/office/drawing/2010/main" val="0"/>
              </a:ext>
            </a:extLst>
          </a:blip>
          <a:srcRect l="93977"/>
          <a:stretch/>
        </p:blipFill>
        <p:spPr>
          <a:xfrm rot="10800000">
            <a:off x="5333999" y="5345426"/>
            <a:ext cx="446612" cy="1512001"/>
          </a:xfrm>
          <a:prstGeom prst="rect">
            <a:avLst/>
          </a:prstGeom>
        </p:spPr>
      </p:pic>
      <p:pic>
        <p:nvPicPr>
          <p:cNvPr id="18" name="Picture 17">
            <a:extLst>
              <a:ext uri="{FF2B5EF4-FFF2-40B4-BE49-F238E27FC236}">
                <a16:creationId xmlns:a16="http://schemas.microsoft.com/office/drawing/2014/main" id="{0CB35681-96B2-4A65-874D-A3F54DFA81DF}"/>
              </a:ext>
            </a:extLst>
          </p:cNvPr>
          <p:cNvPicPr>
            <a:picLocks noChangeAspect="1"/>
          </p:cNvPicPr>
          <p:nvPr/>
        </p:nvPicPr>
        <p:blipFill rotWithShape="1">
          <a:blip r:embed="rId4">
            <a:extLst>
              <a:ext uri="{28A0092B-C50C-407E-A947-70E740481C1C}">
                <a14:useLocalDpi xmlns:a14="http://schemas.microsoft.com/office/drawing/2010/main" val="0"/>
              </a:ext>
            </a:extLst>
          </a:blip>
          <a:srcRect l="1289"/>
          <a:stretch/>
        </p:blipFill>
        <p:spPr>
          <a:xfrm>
            <a:off x="2" y="5346003"/>
            <a:ext cx="5489663" cy="1512001"/>
          </a:xfrm>
          <a:prstGeom prst="rect">
            <a:avLst/>
          </a:prstGeom>
        </p:spPr>
      </p:pic>
      <p:sp>
        <p:nvSpPr>
          <p:cNvPr id="20" name="Isosceles Triangle 19">
            <a:extLst>
              <a:ext uri="{FF2B5EF4-FFF2-40B4-BE49-F238E27FC236}">
                <a16:creationId xmlns:a16="http://schemas.microsoft.com/office/drawing/2014/main" id="{3BE3D10B-C5BB-47D7-88AB-E5BCEAF0DDDE}"/>
              </a:ext>
            </a:extLst>
          </p:cNvPr>
          <p:cNvSpPr/>
          <p:nvPr/>
        </p:nvSpPr>
        <p:spPr>
          <a:xfrm rot="10800000">
            <a:off x="5004972" y="5336653"/>
            <a:ext cx="1574071" cy="1521154"/>
          </a:xfrm>
          <a:prstGeom prst="triangle">
            <a:avLst/>
          </a:prstGeom>
          <a:solidFill>
            <a:schemeClr val="bg1">
              <a:lumMod val="85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1" name="Rectangle 20">
            <a:extLst>
              <a:ext uri="{FF2B5EF4-FFF2-40B4-BE49-F238E27FC236}">
                <a16:creationId xmlns:a16="http://schemas.microsoft.com/office/drawing/2014/main" id="{4CC34559-2556-4C7A-AF67-F905F5D0C187}"/>
              </a:ext>
            </a:extLst>
          </p:cNvPr>
          <p:cNvSpPr/>
          <p:nvPr userDrawn="1"/>
        </p:nvSpPr>
        <p:spPr>
          <a:xfrm>
            <a:off x="0" y="5346000"/>
            <a:ext cx="12192000" cy="151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ffectLst/>
            </a:endParaRPr>
          </a:p>
          <a:p>
            <a:pPr algn="ctr"/>
            <a:endParaRPr lang="en-US" sz="1800">
              <a:ln>
                <a:noFill/>
              </a:ln>
              <a:solidFill>
                <a:schemeClr val="accent1"/>
              </a:solidFill>
              <a:effectLst/>
            </a:endParaRPr>
          </a:p>
        </p:txBody>
      </p:sp>
      <p:pic>
        <p:nvPicPr>
          <p:cNvPr id="22" name="Picture 21">
            <a:extLst>
              <a:ext uri="{FF2B5EF4-FFF2-40B4-BE49-F238E27FC236}">
                <a16:creationId xmlns:a16="http://schemas.microsoft.com/office/drawing/2014/main" id="{C729F9AF-99E6-46ED-BAAD-7CD269183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4576" y="5826680"/>
            <a:ext cx="1877760" cy="541100"/>
          </a:xfrm>
          <a:prstGeom prst="rect">
            <a:avLst/>
          </a:prstGeom>
        </p:spPr>
      </p:pic>
      <p:sp>
        <p:nvSpPr>
          <p:cNvPr id="23" name="Rectangle 22">
            <a:extLst>
              <a:ext uri="{FF2B5EF4-FFF2-40B4-BE49-F238E27FC236}">
                <a16:creationId xmlns:a16="http://schemas.microsoft.com/office/drawing/2014/main" id="{34E47A56-3DB0-45D7-BE87-AF071CFD38E7}"/>
              </a:ext>
            </a:extLst>
          </p:cNvPr>
          <p:cNvSpPr/>
          <p:nvPr userDrawn="1"/>
        </p:nvSpPr>
        <p:spPr>
          <a:xfrm>
            <a:off x="0" y="5346000"/>
            <a:ext cx="4300800" cy="1512000"/>
          </a:xfrm>
          <a:prstGeom prst="rect">
            <a:avLst/>
          </a:prstGeom>
          <a:solidFill>
            <a:srgbClr val="F2F3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ffectLst/>
            </a:endParaRPr>
          </a:p>
          <a:p>
            <a:pPr algn="ctr"/>
            <a:endParaRPr lang="en-US" sz="1800">
              <a:ln>
                <a:noFill/>
              </a:ln>
              <a:solidFill>
                <a:schemeClr val="accent1"/>
              </a:solidFill>
              <a:effectLst/>
            </a:endParaRPr>
          </a:p>
        </p:txBody>
      </p:sp>
      <p:cxnSp>
        <p:nvCxnSpPr>
          <p:cNvPr id="24" name="Straight Connector 23">
            <a:extLst>
              <a:ext uri="{FF2B5EF4-FFF2-40B4-BE49-F238E27FC236}">
                <a16:creationId xmlns:a16="http://schemas.microsoft.com/office/drawing/2014/main" id="{D0328147-8AC6-4E1A-B4A2-6CC2FC928BFD}"/>
              </a:ext>
            </a:extLst>
          </p:cNvPr>
          <p:cNvCxnSpPr>
            <a:cxnSpLocks/>
          </p:cNvCxnSpPr>
          <p:nvPr userDrawn="1"/>
        </p:nvCxnSpPr>
        <p:spPr>
          <a:xfrm>
            <a:off x="836678" y="4091552"/>
            <a:ext cx="0" cy="10641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F5202F8F-B80F-41FB-9337-7642BF7E9B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626" y="284556"/>
            <a:ext cx="1219200" cy="355600"/>
          </a:xfrm>
          <a:prstGeom prst="rect">
            <a:avLst/>
          </a:prstGeom>
        </p:spPr>
      </p:pic>
      <p:pic>
        <p:nvPicPr>
          <p:cNvPr id="26" name="Picture 25">
            <a:extLst>
              <a:ext uri="{FF2B5EF4-FFF2-40B4-BE49-F238E27FC236}">
                <a16:creationId xmlns:a16="http://schemas.microsoft.com/office/drawing/2014/main" id="{02C67A71-0CE5-4368-97F4-2A5E869855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3977"/>
          <a:stretch/>
        </p:blipFill>
        <p:spPr>
          <a:xfrm rot="10800000">
            <a:off x="5333999" y="5345426"/>
            <a:ext cx="446612" cy="1512001"/>
          </a:xfrm>
          <a:prstGeom prst="rect">
            <a:avLst/>
          </a:prstGeom>
        </p:spPr>
      </p:pic>
      <p:pic>
        <p:nvPicPr>
          <p:cNvPr id="27" name="Picture 26">
            <a:extLst>
              <a:ext uri="{FF2B5EF4-FFF2-40B4-BE49-F238E27FC236}">
                <a16:creationId xmlns:a16="http://schemas.microsoft.com/office/drawing/2014/main" id="{78E210F0-B3C5-4BA1-9A18-67698B1AFB2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289"/>
          <a:stretch/>
        </p:blipFill>
        <p:spPr>
          <a:xfrm>
            <a:off x="2" y="5346003"/>
            <a:ext cx="5489663" cy="1512001"/>
          </a:xfrm>
          <a:prstGeom prst="rect">
            <a:avLst/>
          </a:prstGeom>
        </p:spPr>
      </p:pic>
      <p:sp>
        <p:nvSpPr>
          <p:cNvPr id="28" name="Isosceles Triangle 27">
            <a:extLst>
              <a:ext uri="{FF2B5EF4-FFF2-40B4-BE49-F238E27FC236}">
                <a16:creationId xmlns:a16="http://schemas.microsoft.com/office/drawing/2014/main" id="{629EDD72-F4EA-44D4-82AE-37EE52913216}"/>
              </a:ext>
            </a:extLst>
          </p:cNvPr>
          <p:cNvSpPr/>
          <p:nvPr userDrawn="1"/>
        </p:nvSpPr>
        <p:spPr>
          <a:xfrm rot="10800000">
            <a:off x="5004972" y="5336653"/>
            <a:ext cx="1574071" cy="1521154"/>
          </a:xfrm>
          <a:prstGeom prst="triangle">
            <a:avLst/>
          </a:prstGeom>
          <a:solidFill>
            <a:schemeClr val="bg1">
              <a:lumMod val="85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33172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1157790"/>
            <a:ext cx="3932237" cy="930423"/>
          </a:xfrm>
        </p:spPr>
        <p:txBody>
          <a:bodyPr anchor="b">
            <a:noAutofit/>
          </a:bodyPr>
          <a:lstStyle>
            <a:lvl1pPr>
              <a:defRPr sz="2400" b="1">
                <a:latin typeface="+mn-lt"/>
              </a:defRPr>
            </a:lvl1pPr>
          </a:lstStyle>
          <a:p>
            <a:pPr lvl="0"/>
            <a:r>
              <a:rPr lang="en-US"/>
              <a:t>Click to edit Master text styles</a:t>
            </a:r>
          </a:p>
        </p:txBody>
      </p:sp>
      <p:sp>
        <p:nvSpPr>
          <p:cNvPr id="4" name="Text Placeholder 3"/>
          <p:cNvSpPr>
            <a:spLocks noGrp="1"/>
          </p:cNvSpPr>
          <p:nvPr>
            <p:ph type="body" sz="half" idx="2"/>
          </p:nvPr>
        </p:nvSpPr>
        <p:spPr>
          <a:xfrm>
            <a:off x="839788" y="2264169"/>
            <a:ext cx="3932237" cy="3604819"/>
          </a:xfrm>
        </p:spPr>
        <p:txBody>
          <a:bodyPr>
            <a:noAutofit/>
          </a:bodyPr>
          <a:lstStyle>
            <a:lvl1pPr marL="0" indent="0">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a:extLst>
              <a:ext uri="{FF2B5EF4-FFF2-40B4-BE49-F238E27FC236}">
                <a16:creationId xmlns:a16="http://schemas.microsoft.com/office/drawing/2014/main" id="{FA923D3B-664F-4641-92F8-3ED3E4ED85AE}"/>
              </a:ext>
            </a:extLst>
          </p:cNvPr>
          <p:cNvSpPr/>
          <p:nvPr/>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3" name="Content Placeholder 11">
            <a:extLst>
              <a:ext uri="{FF2B5EF4-FFF2-40B4-BE49-F238E27FC236}">
                <a16:creationId xmlns:a16="http://schemas.microsoft.com/office/drawing/2014/main" id="{FE82312A-6247-483D-94DC-1E6D1801D649}"/>
              </a:ext>
            </a:extLst>
          </p:cNvPr>
          <p:cNvSpPr>
            <a:spLocks noGrp="1"/>
          </p:cNvSpPr>
          <p:nvPr>
            <p:ph sz="quarter" idx="13" hasCustomPrompt="1"/>
          </p:nvPr>
        </p:nvSpPr>
        <p:spPr>
          <a:xfrm>
            <a:off x="5507306" y="1157783"/>
            <a:ext cx="6075097" cy="4711204"/>
          </a:xfrm>
        </p:spPr>
        <p:txBody>
          <a:bodyPr>
            <a:noAutofit/>
          </a:bodyPr>
          <a:lstStyle>
            <a:lvl1pPr marL="0" indent="0">
              <a:buNone/>
              <a:defRPr sz="2200" b="1">
                <a:latin typeface="+mj-lt"/>
              </a:defRPr>
            </a:lvl1pPr>
            <a:lvl2pPr marL="0" indent="0">
              <a:buFontTx/>
              <a:buNone/>
              <a:defRPr sz="2000">
                <a:latin typeface="+mn-lt"/>
                <a:cs typeface="Arial" panose="020B0604020202020204" pitchFamily="34" charset="0"/>
              </a:defRPr>
            </a:lvl2pPr>
            <a:lvl3pPr marL="361950" indent="-361950">
              <a:defRPr sz="2000">
                <a:latin typeface="+mn-lt"/>
                <a:cs typeface="Arial" panose="020B0604020202020204" pitchFamily="34" charset="0"/>
              </a:defRPr>
            </a:lvl3pPr>
            <a:lvl4pPr marL="715963" indent="-354013">
              <a:defRPr sz="2000">
                <a:latin typeface="+mn-lt"/>
                <a:cs typeface="Arial" panose="020B0604020202020204" pitchFamily="34" charset="0"/>
              </a:defRPr>
            </a:lvl4pPr>
            <a:lvl5pPr marL="1077913" indent="-361950">
              <a:defRPr sz="2000">
                <a:latin typeface="+mn-lt"/>
                <a:cs typeface="Arial" panose="020B0604020202020204" pitchFamily="34" charset="0"/>
              </a:defRPr>
            </a:lvl5pPr>
            <a:lvl6pPr marL="0" indent="0">
              <a:buNone/>
              <a:defRPr sz="1800">
                <a:latin typeface="+mn-lt"/>
                <a:cs typeface="Arial" panose="020B0604020202020204" pitchFamily="34" charset="0"/>
              </a:defRPr>
            </a:lvl6pPr>
            <a:lvl7pPr marL="180975" indent="-180975">
              <a:defRPr sz="1800">
                <a:latin typeface="+mn-lt"/>
                <a:cs typeface="Arial" panose="020B0604020202020204" pitchFamily="34" charset="0"/>
              </a:defRPr>
            </a:lvl7pPr>
            <a:lvl8pPr marL="0" indent="0">
              <a:buNone/>
              <a:defRPr sz="1800">
                <a:latin typeface="+mn-lt"/>
                <a:cs typeface="Arial" panose="020B0604020202020204" pitchFamily="34" charset="0"/>
              </a:defRPr>
            </a:lvl8pPr>
            <a:lvl9pPr marL="0" indent="0">
              <a:buNone/>
              <a:defRPr sz="1600">
                <a:latin typeface="+mn-lt"/>
                <a:cs typeface="Arial" panose="020B0604020202020204" pitchFamily="34" charset="0"/>
              </a:defRPr>
            </a:lvl9pPr>
          </a:lstStyle>
          <a:p>
            <a:pPr lvl="1"/>
            <a:r>
              <a:rPr lang="en-US"/>
              <a:t>Second level</a:t>
            </a:r>
          </a:p>
          <a:p>
            <a:pPr lvl="2"/>
            <a:r>
              <a:rPr lang="en-US"/>
              <a:t>Third level</a:t>
            </a:r>
          </a:p>
          <a:p>
            <a:pPr lvl="3"/>
            <a:r>
              <a:rPr lang="en-US"/>
              <a:t>Fourth level</a:t>
            </a:r>
          </a:p>
          <a:p>
            <a:pPr lvl="4"/>
            <a:r>
              <a:rPr lang="en-US"/>
              <a:t>Fifth level</a:t>
            </a:r>
          </a:p>
          <a:p>
            <a:pPr lvl="5"/>
            <a:r>
              <a:rPr lang="en-AU"/>
              <a:t>Level Six</a:t>
            </a:r>
          </a:p>
          <a:p>
            <a:pPr lvl="6"/>
            <a:r>
              <a:rPr lang="en-AU"/>
              <a:t>Level Seven</a:t>
            </a:r>
          </a:p>
          <a:p>
            <a:pPr lvl="7"/>
            <a:r>
              <a:rPr lang="en-AU"/>
              <a:t>Level Eight</a:t>
            </a:r>
          </a:p>
          <a:p>
            <a:pPr lvl="8"/>
            <a:r>
              <a:rPr lang="en-AU"/>
              <a:t>Level Nine</a:t>
            </a:r>
          </a:p>
        </p:txBody>
      </p:sp>
      <p:sp>
        <p:nvSpPr>
          <p:cNvPr id="10" name="Slide Number Placeholder 3">
            <a:extLst>
              <a:ext uri="{FF2B5EF4-FFF2-40B4-BE49-F238E27FC236}">
                <a16:creationId xmlns:a16="http://schemas.microsoft.com/office/drawing/2014/main" id="{432B68C6-AFDA-412D-85D8-4062CACCE7AB}"/>
              </a:ext>
            </a:extLst>
          </p:cNvPr>
          <p:cNvSpPr>
            <a:spLocks noGrp="1"/>
          </p:cNvSpPr>
          <p:nvPr>
            <p:ph type="sldNum" sz="quarter" idx="12"/>
          </p:nvPr>
        </p:nvSpPr>
        <p:spPr>
          <a:xfrm>
            <a:off x="8737600" y="6356357"/>
            <a:ext cx="2844800" cy="365125"/>
          </a:xfrm>
          <a:prstGeom prst="rect">
            <a:avLst/>
          </a:prstGeom>
        </p:spPr>
        <p:txBody>
          <a:bodyPr/>
          <a:lstStyle>
            <a:lvl1pPr>
              <a:defRPr b="1">
                <a:solidFill>
                  <a:schemeClr val="tx1"/>
                </a:solidFill>
              </a:defRPr>
            </a:lvl1pPr>
          </a:lstStyle>
          <a:p>
            <a:fld id="{7F601525-E5AC-46A5-B428-4CA4F4FED46C}" type="slidenum">
              <a:rPr lang="en-AU" smtClean="0"/>
              <a:pPr/>
              <a:t>‹#›</a:t>
            </a:fld>
            <a:endParaRPr lang="en-AU"/>
          </a:p>
        </p:txBody>
      </p:sp>
      <p:sp>
        <p:nvSpPr>
          <p:cNvPr id="11" name="Text Placeholder 3">
            <a:extLst>
              <a:ext uri="{FF2B5EF4-FFF2-40B4-BE49-F238E27FC236}">
                <a16:creationId xmlns:a16="http://schemas.microsoft.com/office/drawing/2014/main" id="{2E86133F-A8E6-48EE-BA8E-83EA1F223CD6}"/>
              </a:ext>
            </a:extLst>
          </p:cNvPr>
          <p:cNvSpPr>
            <a:spLocks noGrp="1"/>
          </p:cNvSpPr>
          <p:nvPr>
            <p:ph type="body" sz="quarter" idx="14" hasCustomPrompt="1"/>
          </p:nvPr>
        </p:nvSpPr>
        <p:spPr>
          <a:xfrm>
            <a:off x="0" y="0"/>
            <a:ext cx="12192000" cy="930422"/>
          </a:xfrm>
          <a:solidFill>
            <a:schemeClr val="accent1"/>
          </a:solidFill>
        </p:spPr>
        <p:txBody>
          <a:bodyPr wrap="none" lIns="864000" rIns="72000" anchor="ctr" anchorCtr="0">
            <a:noAutofit/>
          </a:bodyPr>
          <a:lstStyle>
            <a:lvl1pPr marL="0" marR="0" indent="0" algn="l" defTabSz="457200" rtl="0" eaLnBrk="1" fontAlgn="auto" latinLnBrk="0" hangingPunct="1">
              <a:lnSpc>
                <a:spcPct val="100000"/>
              </a:lnSpc>
              <a:spcBef>
                <a:spcPts val="0"/>
              </a:spcBef>
              <a:spcAft>
                <a:spcPts val="0"/>
              </a:spcAft>
              <a:buClrTx/>
              <a:buSzTx/>
              <a:buFontTx/>
              <a:buNone/>
              <a:tabLst/>
              <a:defRPr baseline="0">
                <a:solidFill>
                  <a:schemeClr val="bg2"/>
                </a:solidFill>
                <a:latin typeface="VIC SemiBold" panose="00000700000000000000" pitchFamily="2"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VIC" panose="00000500000000000000" pitchFamily="2" charset="0"/>
                <a:ea typeface="+mn-ea"/>
                <a:cs typeface="+mn-cs"/>
              </a:rPr>
              <a:t>Click to edit Master title style</a:t>
            </a:r>
            <a:endParaRPr kumimoji="0" lang="en-AU" sz="2800" b="1" i="0" u="none" strike="noStrike" kern="1200" cap="none" spc="0" normalizeH="0" baseline="0" noProof="0">
              <a:ln>
                <a:noFill/>
              </a:ln>
              <a:solidFill>
                <a:prstClr val="white"/>
              </a:solidFill>
              <a:effectLst/>
              <a:uLnTx/>
              <a:uFillTx/>
              <a:latin typeface="VIC" panose="00000500000000000000" pitchFamily="2" charset="0"/>
              <a:ea typeface="+mn-ea"/>
              <a:cs typeface="+mn-cs"/>
            </a:endParaRPr>
          </a:p>
        </p:txBody>
      </p:sp>
      <p:sp>
        <p:nvSpPr>
          <p:cNvPr id="8" name="Rectangle 7">
            <a:extLst>
              <a:ext uri="{FF2B5EF4-FFF2-40B4-BE49-F238E27FC236}">
                <a16:creationId xmlns:a16="http://schemas.microsoft.com/office/drawing/2014/main" id="{F570B512-8A05-4ED0-BE9B-BC024F70868E}"/>
              </a:ext>
            </a:extLst>
          </p:cNvPr>
          <p:cNvSpPr/>
          <p:nvPr userDrawn="1"/>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4255660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793D36-3361-4856-9CFA-DA80EBC9297F}"/>
              </a:ext>
            </a:extLst>
          </p:cNvPr>
          <p:cNvSpPr/>
          <p:nvPr/>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Slide Number Placeholder 3">
            <a:extLst>
              <a:ext uri="{FF2B5EF4-FFF2-40B4-BE49-F238E27FC236}">
                <a16:creationId xmlns:a16="http://schemas.microsoft.com/office/drawing/2014/main" id="{6E6B27B6-51F6-4C35-A2EE-0F16C4836884}"/>
              </a:ext>
            </a:extLst>
          </p:cNvPr>
          <p:cNvSpPr>
            <a:spLocks noGrp="1"/>
          </p:cNvSpPr>
          <p:nvPr>
            <p:ph type="sldNum" sz="quarter" idx="12"/>
          </p:nvPr>
        </p:nvSpPr>
        <p:spPr>
          <a:xfrm>
            <a:off x="8737600" y="6356357"/>
            <a:ext cx="2844800" cy="365125"/>
          </a:xfrm>
          <a:prstGeom prst="rect">
            <a:avLst/>
          </a:prstGeom>
        </p:spPr>
        <p:txBody>
          <a:bodyPr/>
          <a:lstStyle>
            <a:lvl1pPr>
              <a:defRPr b="1">
                <a:solidFill>
                  <a:schemeClr val="tx1"/>
                </a:solidFill>
              </a:defRPr>
            </a:lvl1pPr>
          </a:lstStyle>
          <a:p>
            <a:fld id="{7F601525-E5AC-46A5-B428-4CA4F4FED46C}" type="slidenum">
              <a:rPr lang="en-AU" smtClean="0"/>
              <a:pPr/>
              <a:t>‹#›</a:t>
            </a:fld>
            <a:endParaRPr lang="en-AU"/>
          </a:p>
        </p:txBody>
      </p:sp>
      <p:sp>
        <p:nvSpPr>
          <p:cNvPr id="11" name="Table Placeholder 10">
            <a:extLst>
              <a:ext uri="{FF2B5EF4-FFF2-40B4-BE49-F238E27FC236}">
                <a16:creationId xmlns:a16="http://schemas.microsoft.com/office/drawing/2014/main" id="{608C2904-F093-4389-883E-5ED09C0E32D0}"/>
              </a:ext>
            </a:extLst>
          </p:cNvPr>
          <p:cNvSpPr>
            <a:spLocks noGrp="1"/>
          </p:cNvSpPr>
          <p:nvPr>
            <p:ph type="tbl" sz="quarter" idx="15"/>
          </p:nvPr>
        </p:nvSpPr>
        <p:spPr>
          <a:xfrm>
            <a:off x="1447800" y="1536700"/>
            <a:ext cx="9296400" cy="3784600"/>
          </a:xfrm>
        </p:spPr>
        <p:txBody>
          <a:bodyPr>
            <a:noAutofit/>
          </a:bodyPr>
          <a:lstStyle>
            <a:lvl1pPr>
              <a:defRPr>
                <a:latin typeface="+mn-lt"/>
              </a:defRPr>
            </a:lvl1pPr>
          </a:lstStyle>
          <a:p>
            <a:r>
              <a:rPr lang="en-US"/>
              <a:t>Click icon to add table</a:t>
            </a:r>
            <a:endParaRPr lang="en-AU"/>
          </a:p>
        </p:txBody>
      </p:sp>
      <p:sp>
        <p:nvSpPr>
          <p:cNvPr id="8" name="Text Placeholder 3">
            <a:extLst>
              <a:ext uri="{FF2B5EF4-FFF2-40B4-BE49-F238E27FC236}">
                <a16:creationId xmlns:a16="http://schemas.microsoft.com/office/drawing/2014/main" id="{2487A779-DCF4-4539-BE30-07C292FE0599}"/>
              </a:ext>
            </a:extLst>
          </p:cNvPr>
          <p:cNvSpPr>
            <a:spLocks noGrp="1"/>
          </p:cNvSpPr>
          <p:nvPr>
            <p:ph type="body" sz="quarter" idx="14" hasCustomPrompt="1"/>
          </p:nvPr>
        </p:nvSpPr>
        <p:spPr>
          <a:xfrm>
            <a:off x="0" y="0"/>
            <a:ext cx="12192000" cy="930422"/>
          </a:xfrm>
          <a:solidFill>
            <a:schemeClr val="accent1"/>
          </a:solidFill>
        </p:spPr>
        <p:txBody>
          <a:bodyPr wrap="none" lIns="864000" rIns="72000" anchor="ctr" anchorCtr="0">
            <a:noAutofit/>
          </a:bodyPr>
          <a:lstStyle>
            <a:lvl1pPr marL="0" marR="0" indent="0" algn="l" defTabSz="457200" rtl="0" eaLnBrk="1" fontAlgn="auto" latinLnBrk="0" hangingPunct="1">
              <a:lnSpc>
                <a:spcPct val="100000"/>
              </a:lnSpc>
              <a:spcBef>
                <a:spcPts val="0"/>
              </a:spcBef>
              <a:spcAft>
                <a:spcPts val="0"/>
              </a:spcAft>
              <a:buClrTx/>
              <a:buSzTx/>
              <a:buFontTx/>
              <a:buNone/>
              <a:tabLst/>
              <a:defRPr baseline="0">
                <a:solidFill>
                  <a:schemeClr val="bg2"/>
                </a:solidFill>
                <a:latin typeface="VIC SemiBold" panose="00000700000000000000" pitchFamily="2"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VIC" panose="00000500000000000000" pitchFamily="2" charset="0"/>
                <a:ea typeface="+mn-ea"/>
                <a:cs typeface="+mn-cs"/>
              </a:rPr>
              <a:t>Click to edit Master title style</a:t>
            </a:r>
            <a:endParaRPr kumimoji="0" lang="en-AU" sz="2800" b="1" i="0" u="none" strike="noStrike" kern="1200" cap="none" spc="0" normalizeH="0" baseline="0" noProof="0">
              <a:ln>
                <a:noFill/>
              </a:ln>
              <a:solidFill>
                <a:prstClr val="white"/>
              </a:solidFill>
              <a:effectLst/>
              <a:uLnTx/>
              <a:uFillTx/>
              <a:latin typeface="VIC" panose="00000500000000000000" pitchFamily="2" charset="0"/>
              <a:ea typeface="+mn-ea"/>
              <a:cs typeface="+mn-cs"/>
            </a:endParaRPr>
          </a:p>
        </p:txBody>
      </p:sp>
      <p:sp>
        <p:nvSpPr>
          <p:cNvPr id="6" name="Rectangle 5">
            <a:extLst>
              <a:ext uri="{FF2B5EF4-FFF2-40B4-BE49-F238E27FC236}">
                <a16:creationId xmlns:a16="http://schemas.microsoft.com/office/drawing/2014/main" id="{665EEC4D-ECEC-4137-B486-4A76BEA84554}"/>
              </a:ext>
            </a:extLst>
          </p:cNvPr>
          <p:cNvSpPr/>
          <p:nvPr userDrawn="1"/>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177489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793D36-3361-4856-9CFA-DA80EBC9297F}"/>
              </a:ext>
            </a:extLst>
          </p:cNvPr>
          <p:cNvSpPr/>
          <p:nvPr/>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Slide Number Placeholder 3">
            <a:extLst>
              <a:ext uri="{FF2B5EF4-FFF2-40B4-BE49-F238E27FC236}">
                <a16:creationId xmlns:a16="http://schemas.microsoft.com/office/drawing/2014/main" id="{6E6B27B6-51F6-4C35-A2EE-0F16C4836884}"/>
              </a:ext>
            </a:extLst>
          </p:cNvPr>
          <p:cNvSpPr>
            <a:spLocks noGrp="1"/>
          </p:cNvSpPr>
          <p:nvPr>
            <p:ph type="sldNum" sz="quarter" idx="12"/>
          </p:nvPr>
        </p:nvSpPr>
        <p:spPr>
          <a:xfrm>
            <a:off x="8737600" y="6356357"/>
            <a:ext cx="2844800" cy="365125"/>
          </a:xfrm>
          <a:prstGeom prst="rect">
            <a:avLst/>
          </a:prstGeom>
        </p:spPr>
        <p:txBody>
          <a:bodyPr/>
          <a:lstStyle>
            <a:lvl1pPr>
              <a:defRPr b="1">
                <a:solidFill>
                  <a:schemeClr val="tx1"/>
                </a:solidFill>
              </a:defRPr>
            </a:lvl1pPr>
          </a:lstStyle>
          <a:p>
            <a:fld id="{7F601525-E5AC-46A5-B428-4CA4F4FED46C}" type="slidenum">
              <a:rPr lang="en-AU" smtClean="0"/>
              <a:pPr/>
              <a:t>‹#›</a:t>
            </a:fld>
            <a:endParaRPr lang="en-AU"/>
          </a:p>
        </p:txBody>
      </p:sp>
      <p:sp>
        <p:nvSpPr>
          <p:cNvPr id="6" name="Text Placeholder 3">
            <a:extLst>
              <a:ext uri="{FF2B5EF4-FFF2-40B4-BE49-F238E27FC236}">
                <a16:creationId xmlns:a16="http://schemas.microsoft.com/office/drawing/2014/main" id="{0612FE77-0B76-42B5-B6AE-42A445FB6C4B}"/>
              </a:ext>
            </a:extLst>
          </p:cNvPr>
          <p:cNvSpPr>
            <a:spLocks noGrp="1"/>
          </p:cNvSpPr>
          <p:nvPr>
            <p:ph type="body" sz="quarter" idx="14" hasCustomPrompt="1"/>
          </p:nvPr>
        </p:nvSpPr>
        <p:spPr>
          <a:xfrm>
            <a:off x="0" y="0"/>
            <a:ext cx="12192000" cy="930422"/>
          </a:xfrm>
          <a:solidFill>
            <a:schemeClr val="accent1"/>
          </a:solidFill>
        </p:spPr>
        <p:txBody>
          <a:bodyPr wrap="none" lIns="864000" rIns="72000" anchor="ctr" anchorCtr="0">
            <a:noAutofit/>
          </a:bodyPr>
          <a:lstStyle>
            <a:lvl1pPr marL="0" marR="0" indent="0" algn="l" defTabSz="457200" rtl="0" eaLnBrk="1" fontAlgn="auto" latinLnBrk="0" hangingPunct="1">
              <a:lnSpc>
                <a:spcPct val="100000"/>
              </a:lnSpc>
              <a:spcBef>
                <a:spcPts val="0"/>
              </a:spcBef>
              <a:spcAft>
                <a:spcPts val="0"/>
              </a:spcAft>
              <a:buClrTx/>
              <a:buSzTx/>
              <a:buFontTx/>
              <a:buNone/>
              <a:tabLst/>
              <a:defRPr baseline="0">
                <a:solidFill>
                  <a:schemeClr val="bg2"/>
                </a:solidFill>
                <a:latin typeface="VIC SemiBold" panose="00000700000000000000" pitchFamily="2"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VIC" panose="00000500000000000000" pitchFamily="2" charset="0"/>
                <a:ea typeface="+mn-ea"/>
                <a:cs typeface="+mn-cs"/>
              </a:rPr>
              <a:t>Click to edit Master title style</a:t>
            </a:r>
            <a:endParaRPr kumimoji="0" lang="en-AU" sz="2800" b="1" i="0" u="none" strike="noStrike" kern="1200" cap="none" spc="0" normalizeH="0" baseline="0" noProof="0">
              <a:ln>
                <a:noFill/>
              </a:ln>
              <a:solidFill>
                <a:prstClr val="white"/>
              </a:solidFill>
              <a:effectLst/>
              <a:uLnTx/>
              <a:uFillTx/>
              <a:latin typeface="VIC" panose="00000500000000000000" pitchFamily="2" charset="0"/>
              <a:ea typeface="+mn-ea"/>
              <a:cs typeface="+mn-cs"/>
            </a:endParaRPr>
          </a:p>
        </p:txBody>
      </p:sp>
      <p:sp>
        <p:nvSpPr>
          <p:cNvPr id="5" name="Rectangle 4">
            <a:extLst>
              <a:ext uri="{FF2B5EF4-FFF2-40B4-BE49-F238E27FC236}">
                <a16:creationId xmlns:a16="http://schemas.microsoft.com/office/drawing/2014/main" id="{F7154DAC-8B9D-4A49-AF4D-ACD22178130A}"/>
              </a:ext>
            </a:extLst>
          </p:cNvPr>
          <p:cNvSpPr/>
          <p:nvPr userDrawn="1"/>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2029291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11A90B3-60BA-467C-AEF1-A6BF0B837A35}"/>
              </a:ext>
            </a:extLst>
          </p:cNvPr>
          <p:cNvSpPr>
            <a:spLocks noGrp="1"/>
          </p:cNvSpPr>
          <p:nvPr>
            <p:ph type="sldNum" sz="quarter" idx="12"/>
          </p:nvPr>
        </p:nvSpPr>
        <p:spPr>
          <a:xfrm>
            <a:off x="8737600" y="6356357"/>
            <a:ext cx="2844800" cy="365125"/>
          </a:xfrm>
          <a:prstGeom prst="rect">
            <a:avLst/>
          </a:prstGeom>
        </p:spPr>
        <p:txBody>
          <a:bodyPr/>
          <a:lstStyle>
            <a:lvl1pPr>
              <a:defRPr b="1">
                <a:solidFill>
                  <a:schemeClr val="tx1"/>
                </a:solidFill>
              </a:defRPr>
            </a:lvl1pPr>
          </a:lstStyle>
          <a:p>
            <a:fld id="{7F601525-E5AC-46A5-B428-4CA4F4FED46C}" type="slidenum">
              <a:rPr lang="en-AU" smtClean="0"/>
              <a:pPr/>
              <a:t>‹#›</a:t>
            </a:fld>
            <a:endParaRPr lang="en-AU"/>
          </a:p>
        </p:txBody>
      </p:sp>
    </p:spTree>
    <p:extLst>
      <p:ext uri="{BB962C8B-B14F-4D97-AF65-F5344CB8AC3E}">
        <p14:creationId xmlns:p14="http://schemas.microsoft.com/office/powerpoint/2010/main" val="3542798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7DB9"/>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1C9D144-ACC3-4DEB-BCFB-09DC2D063E9E}"/>
              </a:ext>
            </a:extLst>
          </p:cNvPr>
          <p:cNvSpPr/>
          <p:nvPr userDrawn="1"/>
        </p:nvSpPr>
        <p:spPr>
          <a:xfrm>
            <a:off x="0" y="5346000"/>
            <a:ext cx="12192000" cy="151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ffectLst/>
            </a:endParaRPr>
          </a:p>
          <a:p>
            <a:pPr algn="ctr"/>
            <a:endParaRPr lang="en-US" sz="1800">
              <a:ln>
                <a:noFill/>
              </a:ln>
              <a:solidFill>
                <a:schemeClr val="accent1"/>
              </a:solidFill>
              <a:effectLst/>
            </a:endParaRPr>
          </a:p>
        </p:txBody>
      </p:sp>
      <p:pic>
        <p:nvPicPr>
          <p:cNvPr id="15" name="Picture 14">
            <a:extLst>
              <a:ext uri="{FF2B5EF4-FFF2-40B4-BE49-F238E27FC236}">
                <a16:creationId xmlns:a16="http://schemas.microsoft.com/office/drawing/2014/main" id="{DFE38C61-573E-4BA8-8985-7DCDBE13F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4576" y="5826680"/>
            <a:ext cx="1877760" cy="541100"/>
          </a:xfrm>
          <a:prstGeom prst="rect">
            <a:avLst/>
          </a:prstGeom>
        </p:spPr>
      </p:pic>
      <p:sp>
        <p:nvSpPr>
          <p:cNvPr id="16" name="Rectangle 15">
            <a:extLst>
              <a:ext uri="{FF2B5EF4-FFF2-40B4-BE49-F238E27FC236}">
                <a16:creationId xmlns:a16="http://schemas.microsoft.com/office/drawing/2014/main" id="{ED1AF772-CB0D-4E01-9F63-48F4D51442E5}"/>
              </a:ext>
            </a:extLst>
          </p:cNvPr>
          <p:cNvSpPr/>
          <p:nvPr userDrawn="1"/>
        </p:nvSpPr>
        <p:spPr>
          <a:xfrm>
            <a:off x="0" y="5346000"/>
            <a:ext cx="4300800" cy="1512000"/>
          </a:xfrm>
          <a:prstGeom prst="rect">
            <a:avLst/>
          </a:prstGeom>
          <a:solidFill>
            <a:srgbClr val="F2F3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ffectLst/>
            </a:endParaRPr>
          </a:p>
          <a:p>
            <a:pPr algn="ctr"/>
            <a:endParaRPr lang="en-US" sz="1800">
              <a:ln>
                <a:noFill/>
              </a:ln>
              <a:solidFill>
                <a:schemeClr val="accent1"/>
              </a:solidFill>
              <a:effectLst/>
            </a:endParaRPr>
          </a:p>
        </p:txBody>
      </p:sp>
      <p:cxnSp>
        <p:nvCxnSpPr>
          <p:cNvPr id="47" name="Straight Connector 46">
            <a:extLst>
              <a:ext uri="{FF2B5EF4-FFF2-40B4-BE49-F238E27FC236}">
                <a16:creationId xmlns:a16="http://schemas.microsoft.com/office/drawing/2014/main" id="{B8DF8CA1-A50E-4171-970A-4AC3D79544A3}"/>
              </a:ext>
            </a:extLst>
          </p:cNvPr>
          <p:cNvCxnSpPr>
            <a:cxnSpLocks/>
          </p:cNvCxnSpPr>
          <p:nvPr userDrawn="1"/>
        </p:nvCxnSpPr>
        <p:spPr>
          <a:xfrm>
            <a:off x="836678" y="4091552"/>
            <a:ext cx="0" cy="10641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FD4B37C-2D2E-4007-B8DC-CF32AB3D7A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626" y="284556"/>
            <a:ext cx="1219200" cy="355600"/>
          </a:xfrm>
          <a:prstGeom prst="rect">
            <a:avLst/>
          </a:prstGeom>
        </p:spPr>
      </p:pic>
      <p:sp>
        <p:nvSpPr>
          <p:cNvPr id="3" name="Text Placeholder 2">
            <a:extLst>
              <a:ext uri="{FF2B5EF4-FFF2-40B4-BE49-F238E27FC236}">
                <a16:creationId xmlns:a16="http://schemas.microsoft.com/office/drawing/2014/main" id="{1364CF24-5832-4A49-84C2-CD2559B421DD}"/>
              </a:ext>
            </a:extLst>
          </p:cNvPr>
          <p:cNvSpPr>
            <a:spLocks noGrp="1"/>
          </p:cNvSpPr>
          <p:nvPr>
            <p:ph type="body" sz="quarter" idx="10" hasCustomPrompt="1"/>
          </p:nvPr>
        </p:nvSpPr>
        <p:spPr>
          <a:xfrm>
            <a:off x="936316" y="1285816"/>
            <a:ext cx="8115319" cy="2390258"/>
          </a:xfrm>
        </p:spPr>
        <p:txBody>
          <a:bodyPr>
            <a:noAutofit/>
          </a:bodyPr>
          <a:lstStyle>
            <a:lvl1pPr marL="0" indent="0">
              <a:buNone/>
              <a:defRPr sz="6600" b="1">
                <a:solidFill>
                  <a:schemeClr val="bg1"/>
                </a:solidFill>
                <a:latin typeface="VIC" panose="00000500000000000000" pitchFamily="2" charset="0"/>
              </a:defRPr>
            </a:lvl1pPr>
            <a:lvl2pPr>
              <a:defRPr sz="6600" b="1">
                <a:solidFill>
                  <a:schemeClr val="bg1"/>
                </a:solidFill>
                <a:latin typeface="VIC" panose="00000500000000000000" pitchFamily="2" charset="0"/>
              </a:defRPr>
            </a:lvl2pPr>
            <a:lvl3pPr>
              <a:defRPr sz="6600" b="1">
                <a:solidFill>
                  <a:schemeClr val="bg1"/>
                </a:solidFill>
                <a:latin typeface="VIC" panose="00000500000000000000" pitchFamily="2" charset="0"/>
              </a:defRPr>
            </a:lvl3pPr>
            <a:lvl4pPr>
              <a:defRPr sz="6600" b="1">
                <a:solidFill>
                  <a:schemeClr val="bg1"/>
                </a:solidFill>
                <a:latin typeface="VIC" panose="00000500000000000000" pitchFamily="2" charset="0"/>
              </a:defRPr>
            </a:lvl4pPr>
            <a:lvl5pPr>
              <a:defRPr sz="6600" b="1">
                <a:solidFill>
                  <a:schemeClr val="bg1"/>
                </a:solidFill>
                <a:latin typeface="VIC" panose="00000500000000000000" pitchFamily="2" charset="0"/>
              </a:defRPr>
            </a:lvl5pPr>
          </a:lstStyle>
          <a:p>
            <a:pPr lvl="0"/>
            <a:r>
              <a:rPr lang="en-AU" sz="6600" b="1">
                <a:solidFill>
                  <a:schemeClr val="bg1"/>
                </a:solidFill>
                <a:latin typeface="VIC" panose="00000500000000000000" pitchFamily="2" charset="0"/>
              </a:rPr>
              <a:t>[A headline for your presentation]</a:t>
            </a:r>
            <a:endParaRPr lang="en-AU"/>
          </a:p>
        </p:txBody>
      </p:sp>
      <p:sp>
        <p:nvSpPr>
          <p:cNvPr id="5" name="Text Placeholder 4">
            <a:extLst>
              <a:ext uri="{FF2B5EF4-FFF2-40B4-BE49-F238E27FC236}">
                <a16:creationId xmlns:a16="http://schemas.microsoft.com/office/drawing/2014/main" id="{2EFA7054-9650-4F2B-A000-8D15659D2470}"/>
              </a:ext>
            </a:extLst>
          </p:cNvPr>
          <p:cNvSpPr>
            <a:spLocks noGrp="1"/>
          </p:cNvSpPr>
          <p:nvPr>
            <p:ph type="body" sz="quarter" idx="11" hasCustomPrompt="1"/>
          </p:nvPr>
        </p:nvSpPr>
        <p:spPr>
          <a:xfrm>
            <a:off x="936316" y="4091552"/>
            <a:ext cx="5990952" cy="776684"/>
          </a:xfrm>
        </p:spPr>
        <p:txBody>
          <a:bodyPr>
            <a:noAutofit/>
          </a:bodyPr>
          <a:lstStyle>
            <a:lvl1pPr marL="0" indent="0">
              <a:buNone/>
              <a:defRPr sz="2000" b="1">
                <a:solidFill>
                  <a:schemeClr val="bg1"/>
                </a:solidFill>
                <a:latin typeface="VIC" panose="00000500000000000000" pitchFamily="2" charset="0"/>
              </a:defRPr>
            </a:lvl1pPr>
          </a:lstStyle>
          <a:p>
            <a:pPr lvl="0"/>
            <a:r>
              <a:rPr lang="en-US"/>
              <a:t>[Presenters Name]</a:t>
            </a:r>
          </a:p>
          <a:p>
            <a:pPr lvl="0"/>
            <a:r>
              <a:rPr lang="en-US"/>
              <a:t>[Role]</a:t>
            </a:r>
            <a:endParaRPr lang="en-AU"/>
          </a:p>
        </p:txBody>
      </p:sp>
      <p:sp>
        <p:nvSpPr>
          <p:cNvPr id="19" name="Text Placeholder 4">
            <a:extLst>
              <a:ext uri="{FF2B5EF4-FFF2-40B4-BE49-F238E27FC236}">
                <a16:creationId xmlns:a16="http://schemas.microsoft.com/office/drawing/2014/main" id="{3B708A9E-B394-4989-8BFE-1716760E5A15}"/>
              </a:ext>
            </a:extLst>
          </p:cNvPr>
          <p:cNvSpPr>
            <a:spLocks noGrp="1"/>
          </p:cNvSpPr>
          <p:nvPr>
            <p:ph type="body" sz="quarter" idx="12" hasCustomPrompt="1"/>
          </p:nvPr>
        </p:nvSpPr>
        <p:spPr>
          <a:xfrm>
            <a:off x="924404" y="4868616"/>
            <a:ext cx="3112963" cy="287050"/>
          </a:xfrm>
        </p:spPr>
        <p:txBody>
          <a:bodyPr>
            <a:noAutofit/>
          </a:bodyPr>
          <a:lstStyle>
            <a:lvl1pPr marL="0" indent="0">
              <a:buNone/>
              <a:defRPr sz="1800">
                <a:solidFill>
                  <a:schemeClr val="bg1"/>
                </a:solidFill>
                <a:latin typeface="VIC" panose="00000500000000000000" pitchFamily="2" charset="0"/>
              </a:defRPr>
            </a:lvl1pPr>
          </a:lstStyle>
          <a:p>
            <a:pPr lvl="0"/>
            <a:r>
              <a:rPr lang="en-US"/>
              <a:t>[Month Year]</a:t>
            </a:r>
            <a:endParaRPr lang="en-AU"/>
          </a:p>
        </p:txBody>
      </p:sp>
      <p:pic>
        <p:nvPicPr>
          <p:cNvPr id="13" name="Picture 12">
            <a:extLst>
              <a:ext uri="{FF2B5EF4-FFF2-40B4-BE49-F238E27FC236}">
                <a16:creationId xmlns:a16="http://schemas.microsoft.com/office/drawing/2014/main" id="{DDDC15AD-CF4B-4180-A57D-07472CE2C1E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3977"/>
          <a:stretch/>
        </p:blipFill>
        <p:spPr>
          <a:xfrm rot="10800000">
            <a:off x="5333999" y="5345426"/>
            <a:ext cx="446612" cy="1512001"/>
          </a:xfrm>
          <a:prstGeom prst="rect">
            <a:avLst/>
          </a:prstGeom>
        </p:spPr>
      </p:pic>
      <p:pic>
        <p:nvPicPr>
          <p:cNvPr id="18" name="Picture 17">
            <a:extLst>
              <a:ext uri="{FF2B5EF4-FFF2-40B4-BE49-F238E27FC236}">
                <a16:creationId xmlns:a16="http://schemas.microsoft.com/office/drawing/2014/main" id="{0CB35681-96B2-4A65-874D-A3F54DFA81D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289"/>
          <a:stretch/>
        </p:blipFill>
        <p:spPr>
          <a:xfrm>
            <a:off x="2" y="5346003"/>
            <a:ext cx="5489663" cy="1512001"/>
          </a:xfrm>
          <a:prstGeom prst="rect">
            <a:avLst/>
          </a:prstGeom>
        </p:spPr>
      </p:pic>
      <p:sp>
        <p:nvSpPr>
          <p:cNvPr id="20" name="Isosceles Triangle 19">
            <a:extLst>
              <a:ext uri="{FF2B5EF4-FFF2-40B4-BE49-F238E27FC236}">
                <a16:creationId xmlns:a16="http://schemas.microsoft.com/office/drawing/2014/main" id="{3BE3D10B-C5BB-47D7-88AB-E5BCEAF0DDDE}"/>
              </a:ext>
            </a:extLst>
          </p:cNvPr>
          <p:cNvSpPr/>
          <p:nvPr userDrawn="1"/>
        </p:nvSpPr>
        <p:spPr>
          <a:xfrm rot="10800000">
            <a:off x="5004972" y="5336653"/>
            <a:ext cx="1574071" cy="1521154"/>
          </a:xfrm>
          <a:prstGeom prst="triangle">
            <a:avLst/>
          </a:prstGeom>
          <a:solidFill>
            <a:schemeClr val="bg1">
              <a:lumMod val="85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547543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Heading Object">
    <p:bg>
      <p:bgPr>
        <a:solidFill>
          <a:srgbClr val="007DB9"/>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9FC532-D1E9-42F1-8E4B-55C26E793767}"/>
              </a:ext>
            </a:extLst>
          </p:cNvPr>
          <p:cNvSpPr/>
          <p:nvPr userDrawn="1"/>
        </p:nvSpPr>
        <p:spPr>
          <a:xfrm>
            <a:off x="0" y="5346000"/>
            <a:ext cx="12192000" cy="151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ffectLst/>
            </a:endParaRPr>
          </a:p>
          <a:p>
            <a:pPr algn="ctr"/>
            <a:endParaRPr lang="en-US" sz="1800">
              <a:ln>
                <a:noFill/>
              </a:ln>
              <a:solidFill>
                <a:schemeClr val="accent1"/>
              </a:solidFill>
              <a:effectLst/>
            </a:endParaRPr>
          </a:p>
        </p:txBody>
      </p:sp>
      <p:pic>
        <p:nvPicPr>
          <p:cNvPr id="17" name="Picture 16">
            <a:extLst>
              <a:ext uri="{FF2B5EF4-FFF2-40B4-BE49-F238E27FC236}">
                <a16:creationId xmlns:a16="http://schemas.microsoft.com/office/drawing/2014/main" id="{746FC2B3-3251-4C0D-880A-435ABA51CD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977"/>
          <a:stretch/>
        </p:blipFill>
        <p:spPr>
          <a:xfrm rot="10800000">
            <a:off x="5333999" y="5345426"/>
            <a:ext cx="446612" cy="1512001"/>
          </a:xfrm>
          <a:prstGeom prst="rect">
            <a:avLst/>
          </a:prstGeom>
        </p:spPr>
      </p:pic>
      <p:sp>
        <p:nvSpPr>
          <p:cNvPr id="12" name="Content Placeholder 2">
            <a:extLst>
              <a:ext uri="{FF2B5EF4-FFF2-40B4-BE49-F238E27FC236}">
                <a16:creationId xmlns:a16="http://schemas.microsoft.com/office/drawing/2014/main" id="{575A4763-83BA-49AB-8F8B-C9D0E0618014}"/>
              </a:ext>
            </a:extLst>
          </p:cNvPr>
          <p:cNvSpPr>
            <a:spLocks noGrp="1"/>
          </p:cNvSpPr>
          <p:nvPr>
            <p:ph sz="quarter" idx="11"/>
          </p:nvPr>
        </p:nvSpPr>
        <p:spPr>
          <a:xfrm>
            <a:off x="7718611" y="842181"/>
            <a:ext cx="3849996" cy="4115394"/>
          </a:xfrm>
        </p:spPr>
        <p:txBody>
          <a:bodyPr>
            <a:normAutofit/>
          </a:bodyPr>
          <a:lstStyle>
            <a:lvl1pPr marL="0" indent="0">
              <a:buNone/>
              <a:defRPr sz="3200" b="1">
                <a:solidFill>
                  <a:schemeClr val="bg1"/>
                </a:solidFill>
                <a:latin typeface="VIC" panose="00000500000000000000" pitchFamily="2" charset="0"/>
              </a:defRPr>
            </a:lvl1pPr>
          </a:lstStyle>
          <a:p>
            <a:pPr lvl="0"/>
            <a:r>
              <a:rPr lang="en-US"/>
              <a:t>Click to edit Master text styles</a:t>
            </a:r>
          </a:p>
        </p:txBody>
      </p:sp>
      <p:pic>
        <p:nvPicPr>
          <p:cNvPr id="14" name="Picture 13">
            <a:extLst>
              <a:ext uri="{FF2B5EF4-FFF2-40B4-BE49-F238E27FC236}">
                <a16:creationId xmlns:a16="http://schemas.microsoft.com/office/drawing/2014/main" id="{1E6D0A88-D1E2-4920-82EE-0197A3384C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89"/>
          <a:stretch/>
        </p:blipFill>
        <p:spPr>
          <a:xfrm>
            <a:off x="2" y="5346003"/>
            <a:ext cx="5489663" cy="1512001"/>
          </a:xfrm>
          <a:prstGeom prst="rect">
            <a:avLst/>
          </a:prstGeom>
        </p:spPr>
      </p:pic>
      <p:sp>
        <p:nvSpPr>
          <p:cNvPr id="20" name="Isosceles Triangle 19">
            <a:extLst>
              <a:ext uri="{FF2B5EF4-FFF2-40B4-BE49-F238E27FC236}">
                <a16:creationId xmlns:a16="http://schemas.microsoft.com/office/drawing/2014/main" id="{B13C61E3-6684-4075-8D6F-CF2C7A74D394}"/>
              </a:ext>
            </a:extLst>
          </p:cNvPr>
          <p:cNvSpPr/>
          <p:nvPr userDrawn="1"/>
        </p:nvSpPr>
        <p:spPr>
          <a:xfrm rot="10800000">
            <a:off x="5004972" y="5336653"/>
            <a:ext cx="1574071" cy="1521154"/>
          </a:xfrm>
          <a:prstGeom prst="triangle">
            <a:avLst/>
          </a:prstGeom>
          <a:solidFill>
            <a:schemeClr val="bg1">
              <a:lumMod val="85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5" name="Picture 14">
            <a:extLst>
              <a:ext uri="{FF2B5EF4-FFF2-40B4-BE49-F238E27FC236}">
                <a16:creationId xmlns:a16="http://schemas.microsoft.com/office/drawing/2014/main" id="{DE67E09C-2904-4912-AB8A-544C1D049C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626" y="284556"/>
            <a:ext cx="1219200" cy="355600"/>
          </a:xfrm>
          <a:prstGeom prst="rect">
            <a:avLst/>
          </a:prstGeom>
        </p:spPr>
      </p:pic>
      <p:sp>
        <p:nvSpPr>
          <p:cNvPr id="16" name="Text Placeholder 2">
            <a:extLst>
              <a:ext uri="{FF2B5EF4-FFF2-40B4-BE49-F238E27FC236}">
                <a16:creationId xmlns:a16="http://schemas.microsoft.com/office/drawing/2014/main" id="{FB1CDF2B-44F3-41C3-9F4A-483B7BC1A8AE}"/>
              </a:ext>
            </a:extLst>
          </p:cNvPr>
          <p:cNvSpPr>
            <a:spLocks noGrp="1"/>
          </p:cNvSpPr>
          <p:nvPr>
            <p:ph type="body" sz="quarter" idx="10" hasCustomPrompt="1"/>
          </p:nvPr>
        </p:nvSpPr>
        <p:spPr>
          <a:xfrm>
            <a:off x="936317" y="860949"/>
            <a:ext cx="5990952" cy="2805356"/>
          </a:xfrm>
        </p:spPr>
        <p:txBody>
          <a:bodyPr>
            <a:noAutofit/>
          </a:bodyPr>
          <a:lstStyle>
            <a:lvl1pPr marL="0" indent="0">
              <a:buNone/>
              <a:defRPr sz="6600" b="1">
                <a:solidFill>
                  <a:schemeClr val="bg1"/>
                </a:solidFill>
                <a:latin typeface="VIC" panose="00000500000000000000" pitchFamily="2" charset="0"/>
              </a:defRPr>
            </a:lvl1pPr>
            <a:lvl2pPr>
              <a:defRPr sz="6600" b="1">
                <a:solidFill>
                  <a:schemeClr val="bg1"/>
                </a:solidFill>
                <a:latin typeface="VIC" panose="00000500000000000000" pitchFamily="2" charset="0"/>
              </a:defRPr>
            </a:lvl2pPr>
            <a:lvl3pPr>
              <a:defRPr sz="6600" b="1">
                <a:solidFill>
                  <a:schemeClr val="bg1"/>
                </a:solidFill>
                <a:latin typeface="VIC" panose="00000500000000000000" pitchFamily="2" charset="0"/>
              </a:defRPr>
            </a:lvl3pPr>
            <a:lvl4pPr>
              <a:defRPr sz="6600" b="1">
                <a:solidFill>
                  <a:schemeClr val="bg1"/>
                </a:solidFill>
                <a:latin typeface="VIC" panose="00000500000000000000" pitchFamily="2" charset="0"/>
              </a:defRPr>
            </a:lvl4pPr>
            <a:lvl5pPr>
              <a:defRPr sz="6600" b="1">
                <a:solidFill>
                  <a:schemeClr val="bg1"/>
                </a:solidFill>
                <a:latin typeface="VIC" panose="00000500000000000000" pitchFamily="2" charset="0"/>
              </a:defRPr>
            </a:lvl5pPr>
          </a:lstStyle>
          <a:p>
            <a:pPr lvl="0"/>
            <a:r>
              <a:rPr lang="en-AU" sz="6600" b="1">
                <a:solidFill>
                  <a:schemeClr val="bg1"/>
                </a:solidFill>
                <a:latin typeface="VIC" panose="00000500000000000000" pitchFamily="2" charset="0"/>
              </a:rPr>
              <a:t>[A headline for your presentation]</a:t>
            </a:r>
            <a:endParaRPr lang="en-AU"/>
          </a:p>
        </p:txBody>
      </p:sp>
      <p:sp>
        <p:nvSpPr>
          <p:cNvPr id="18" name="Text Placeholder 4">
            <a:extLst>
              <a:ext uri="{FF2B5EF4-FFF2-40B4-BE49-F238E27FC236}">
                <a16:creationId xmlns:a16="http://schemas.microsoft.com/office/drawing/2014/main" id="{372117A1-3EBF-4E5E-BD14-06690A7D52F4}"/>
              </a:ext>
            </a:extLst>
          </p:cNvPr>
          <p:cNvSpPr>
            <a:spLocks noGrp="1"/>
          </p:cNvSpPr>
          <p:nvPr>
            <p:ph type="body" sz="quarter" idx="12" hasCustomPrompt="1"/>
          </p:nvPr>
        </p:nvSpPr>
        <p:spPr>
          <a:xfrm>
            <a:off x="936316" y="4091552"/>
            <a:ext cx="5990952" cy="776684"/>
          </a:xfrm>
        </p:spPr>
        <p:txBody>
          <a:bodyPr>
            <a:noAutofit/>
          </a:bodyPr>
          <a:lstStyle>
            <a:lvl1pPr marL="0" indent="0">
              <a:buNone/>
              <a:defRPr sz="2000" b="1">
                <a:solidFill>
                  <a:schemeClr val="bg1"/>
                </a:solidFill>
                <a:latin typeface="VIC" panose="00000500000000000000" pitchFamily="2" charset="0"/>
              </a:defRPr>
            </a:lvl1pPr>
          </a:lstStyle>
          <a:p>
            <a:pPr lvl="0"/>
            <a:r>
              <a:rPr lang="en-US"/>
              <a:t>[Presenters Name]</a:t>
            </a:r>
          </a:p>
          <a:p>
            <a:pPr lvl="0"/>
            <a:r>
              <a:rPr lang="en-US"/>
              <a:t>[Role]</a:t>
            </a:r>
            <a:endParaRPr lang="en-AU"/>
          </a:p>
        </p:txBody>
      </p:sp>
      <p:sp>
        <p:nvSpPr>
          <p:cNvPr id="19" name="Text Placeholder 4">
            <a:extLst>
              <a:ext uri="{FF2B5EF4-FFF2-40B4-BE49-F238E27FC236}">
                <a16:creationId xmlns:a16="http://schemas.microsoft.com/office/drawing/2014/main" id="{CFB097E6-A93D-4A45-8431-7C8B973BEED2}"/>
              </a:ext>
            </a:extLst>
          </p:cNvPr>
          <p:cNvSpPr>
            <a:spLocks noGrp="1"/>
          </p:cNvSpPr>
          <p:nvPr>
            <p:ph type="body" sz="quarter" idx="13" hasCustomPrompt="1"/>
          </p:nvPr>
        </p:nvSpPr>
        <p:spPr>
          <a:xfrm>
            <a:off x="924404" y="4868616"/>
            <a:ext cx="3112963" cy="287050"/>
          </a:xfrm>
        </p:spPr>
        <p:txBody>
          <a:bodyPr>
            <a:noAutofit/>
          </a:bodyPr>
          <a:lstStyle>
            <a:lvl1pPr marL="0" indent="0">
              <a:buNone/>
              <a:defRPr sz="1800">
                <a:solidFill>
                  <a:schemeClr val="bg1"/>
                </a:solidFill>
                <a:latin typeface="VIC" panose="00000500000000000000" pitchFamily="2" charset="0"/>
              </a:defRPr>
            </a:lvl1pPr>
          </a:lstStyle>
          <a:p>
            <a:pPr lvl="0"/>
            <a:r>
              <a:rPr lang="en-US"/>
              <a:t>[Month Year]</a:t>
            </a:r>
            <a:endParaRPr lang="en-AU"/>
          </a:p>
        </p:txBody>
      </p:sp>
      <p:cxnSp>
        <p:nvCxnSpPr>
          <p:cNvPr id="21" name="Straight Connector 20">
            <a:extLst>
              <a:ext uri="{FF2B5EF4-FFF2-40B4-BE49-F238E27FC236}">
                <a16:creationId xmlns:a16="http://schemas.microsoft.com/office/drawing/2014/main" id="{4596F5C5-24D1-467F-AEB3-CE4F5B15B80B}"/>
              </a:ext>
            </a:extLst>
          </p:cNvPr>
          <p:cNvCxnSpPr>
            <a:cxnSpLocks/>
          </p:cNvCxnSpPr>
          <p:nvPr userDrawn="1"/>
        </p:nvCxnSpPr>
        <p:spPr>
          <a:xfrm>
            <a:off x="836678" y="4091552"/>
            <a:ext cx="0" cy="10641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19E597F2-FA5F-4DE1-9D52-57CACCC27E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4576" y="5826680"/>
            <a:ext cx="1877760" cy="541100"/>
          </a:xfrm>
          <a:prstGeom prst="rect">
            <a:avLst/>
          </a:prstGeom>
        </p:spPr>
      </p:pic>
    </p:spTree>
    <p:extLst>
      <p:ext uri="{BB962C8B-B14F-4D97-AF65-F5344CB8AC3E}">
        <p14:creationId xmlns:p14="http://schemas.microsoft.com/office/powerpoint/2010/main" val="3114948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ubHeading">
    <p:bg>
      <p:bgPr>
        <a:solidFill>
          <a:srgbClr val="007DB9"/>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9FC532-D1E9-42F1-8E4B-55C26E793767}"/>
              </a:ext>
            </a:extLst>
          </p:cNvPr>
          <p:cNvSpPr/>
          <p:nvPr userDrawn="1"/>
        </p:nvSpPr>
        <p:spPr>
          <a:xfrm>
            <a:off x="0" y="5346000"/>
            <a:ext cx="12192000" cy="151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ffectLst/>
            </a:endParaRPr>
          </a:p>
          <a:p>
            <a:pPr algn="ctr"/>
            <a:endParaRPr lang="en-US" sz="1800">
              <a:ln>
                <a:noFill/>
              </a:ln>
              <a:solidFill>
                <a:schemeClr val="accent1"/>
              </a:solidFill>
              <a:effectLst/>
            </a:endParaRPr>
          </a:p>
        </p:txBody>
      </p:sp>
      <p:sp>
        <p:nvSpPr>
          <p:cNvPr id="5" name="Text Placeholder 4">
            <a:extLst>
              <a:ext uri="{FF2B5EF4-FFF2-40B4-BE49-F238E27FC236}">
                <a16:creationId xmlns:a16="http://schemas.microsoft.com/office/drawing/2014/main" id="{96249A1A-0AC3-4BF3-8DBC-5BBA4737BE09}"/>
              </a:ext>
            </a:extLst>
          </p:cNvPr>
          <p:cNvSpPr>
            <a:spLocks noGrp="1"/>
          </p:cNvSpPr>
          <p:nvPr>
            <p:ph type="body" sz="quarter" idx="12" hasCustomPrompt="1"/>
          </p:nvPr>
        </p:nvSpPr>
        <p:spPr>
          <a:xfrm>
            <a:off x="873564" y="2672999"/>
            <a:ext cx="6097052" cy="1512001"/>
          </a:xfrm>
        </p:spPr>
        <p:txBody>
          <a:bodyPr>
            <a:normAutofit/>
          </a:bodyPr>
          <a:lstStyle>
            <a:lvl1pPr marL="0" indent="0">
              <a:buNone/>
              <a:defRPr sz="5400" b="1">
                <a:solidFill>
                  <a:srgbClr val="F2F3F1"/>
                </a:solidFill>
                <a:latin typeface="VIC" panose="00000500000000000000" pitchFamily="2" charset="0"/>
              </a:defRPr>
            </a:lvl1pPr>
          </a:lstStyle>
          <a:p>
            <a:pPr lvl="0"/>
            <a:r>
              <a:rPr lang="en-US"/>
              <a:t>[A heading for this section]</a:t>
            </a:r>
            <a:endParaRPr lang="en-AU"/>
          </a:p>
        </p:txBody>
      </p:sp>
      <p:cxnSp>
        <p:nvCxnSpPr>
          <p:cNvPr id="9" name="Straight Connector 8">
            <a:extLst>
              <a:ext uri="{FF2B5EF4-FFF2-40B4-BE49-F238E27FC236}">
                <a16:creationId xmlns:a16="http://schemas.microsoft.com/office/drawing/2014/main" id="{4FAC9FEC-AD02-45AA-8A25-47B367C2A3A6}"/>
              </a:ext>
            </a:extLst>
          </p:cNvPr>
          <p:cNvCxnSpPr/>
          <p:nvPr userDrawn="1"/>
        </p:nvCxnSpPr>
        <p:spPr>
          <a:xfrm>
            <a:off x="936317" y="1658436"/>
            <a:ext cx="31781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9BB8E45-434A-4FE2-A8FF-AA9B8340B0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977"/>
          <a:stretch/>
        </p:blipFill>
        <p:spPr>
          <a:xfrm rot="10800000">
            <a:off x="5333999" y="5345426"/>
            <a:ext cx="446612" cy="1512001"/>
          </a:xfrm>
          <a:prstGeom prst="rect">
            <a:avLst/>
          </a:prstGeom>
        </p:spPr>
      </p:pic>
      <p:pic>
        <p:nvPicPr>
          <p:cNvPr id="14" name="Picture 13">
            <a:extLst>
              <a:ext uri="{FF2B5EF4-FFF2-40B4-BE49-F238E27FC236}">
                <a16:creationId xmlns:a16="http://schemas.microsoft.com/office/drawing/2014/main" id="{FE04B327-918C-4988-AEDF-7478A48AC6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89"/>
          <a:stretch/>
        </p:blipFill>
        <p:spPr>
          <a:xfrm>
            <a:off x="2" y="5346003"/>
            <a:ext cx="5489663" cy="1512001"/>
          </a:xfrm>
          <a:prstGeom prst="rect">
            <a:avLst/>
          </a:prstGeom>
        </p:spPr>
      </p:pic>
      <p:sp>
        <p:nvSpPr>
          <p:cNvPr id="15" name="Isosceles Triangle 14">
            <a:extLst>
              <a:ext uri="{FF2B5EF4-FFF2-40B4-BE49-F238E27FC236}">
                <a16:creationId xmlns:a16="http://schemas.microsoft.com/office/drawing/2014/main" id="{534B50CB-466B-41A2-B1D5-9D92061970F9}"/>
              </a:ext>
            </a:extLst>
          </p:cNvPr>
          <p:cNvSpPr/>
          <p:nvPr userDrawn="1"/>
        </p:nvSpPr>
        <p:spPr>
          <a:xfrm rot="10800000">
            <a:off x="5004972" y="5336653"/>
            <a:ext cx="1574071" cy="1521154"/>
          </a:xfrm>
          <a:prstGeom prst="triangle">
            <a:avLst/>
          </a:prstGeom>
          <a:solidFill>
            <a:schemeClr val="bg1">
              <a:lumMod val="85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6" name="Picture 15">
            <a:extLst>
              <a:ext uri="{FF2B5EF4-FFF2-40B4-BE49-F238E27FC236}">
                <a16:creationId xmlns:a16="http://schemas.microsoft.com/office/drawing/2014/main" id="{F9B14170-A5DB-4D6A-A792-C7127F176E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626" y="284556"/>
            <a:ext cx="1219200" cy="355600"/>
          </a:xfrm>
          <a:prstGeom prst="rect">
            <a:avLst/>
          </a:prstGeom>
        </p:spPr>
      </p:pic>
      <p:sp>
        <p:nvSpPr>
          <p:cNvPr id="17" name="Text Placeholder 6">
            <a:extLst>
              <a:ext uri="{FF2B5EF4-FFF2-40B4-BE49-F238E27FC236}">
                <a16:creationId xmlns:a16="http://schemas.microsoft.com/office/drawing/2014/main" id="{21580680-7F49-4DD6-A812-D18A8944B57C}"/>
              </a:ext>
            </a:extLst>
          </p:cNvPr>
          <p:cNvSpPr>
            <a:spLocks noGrp="1"/>
          </p:cNvSpPr>
          <p:nvPr>
            <p:ph type="body" sz="quarter" idx="13" hasCustomPrompt="1"/>
          </p:nvPr>
        </p:nvSpPr>
        <p:spPr>
          <a:xfrm>
            <a:off x="954789" y="842181"/>
            <a:ext cx="4448484" cy="807290"/>
          </a:xfrm>
        </p:spPr>
        <p:txBody>
          <a:bodyPr>
            <a:noAutofit/>
          </a:bodyPr>
          <a:lstStyle>
            <a:lvl1pPr marL="0" indent="0">
              <a:buNone/>
              <a:defRPr sz="2400">
                <a:solidFill>
                  <a:srgbClr val="F2F3F1"/>
                </a:solidFill>
                <a:latin typeface="VIC" panose="00000500000000000000" pitchFamily="2" charset="0"/>
              </a:defRPr>
            </a:lvl1pPr>
          </a:lstStyle>
          <a:p>
            <a:pPr lvl="0"/>
            <a:r>
              <a:rPr lang="en-US"/>
              <a:t>[The headline for this presentation]</a:t>
            </a:r>
            <a:endParaRPr lang="en-AU"/>
          </a:p>
        </p:txBody>
      </p:sp>
      <p:pic>
        <p:nvPicPr>
          <p:cNvPr id="19" name="Picture 18">
            <a:extLst>
              <a:ext uri="{FF2B5EF4-FFF2-40B4-BE49-F238E27FC236}">
                <a16:creationId xmlns:a16="http://schemas.microsoft.com/office/drawing/2014/main" id="{FC77C0B4-0384-46CA-89E9-E14AE56C31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4576" y="5826680"/>
            <a:ext cx="1877760" cy="541100"/>
          </a:xfrm>
          <a:prstGeom prst="rect">
            <a:avLst/>
          </a:prstGeom>
        </p:spPr>
      </p:pic>
    </p:spTree>
    <p:extLst>
      <p:ext uri="{BB962C8B-B14F-4D97-AF65-F5344CB8AC3E}">
        <p14:creationId xmlns:p14="http://schemas.microsoft.com/office/powerpoint/2010/main" val="903215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ubHeading Object">
    <p:bg>
      <p:bgPr>
        <a:solidFill>
          <a:srgbClr val="007DB9"/>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9FC532-D1E9-42F1-8E4B-55C26E793767}"/>
              </a:ext>
            </a:extLst>
          </p:cNvPr>
          <p:cNvSpPr/>
          <p:nvPr userDrawn="1"/>
        </p:nvSpPr>
        <p:spPr>
          <a:xfrm>
            <a:off x="0" y="5346000"/>
            <a:ext cx="12192000" cy="151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ffectLst/>
            </a:endParaRPr>
          </a:p>
          <a:p>
            <a:pPr algn="ctr"/>
            <a:endParaRPr lang="en-US" sz="1800">
              <a:ln>
                <a:noFill/>
              </a:ln>
              <a:solidFill>
                <a:schemeClr val="accent1"/>
              </a:solidFill>
              <a:effectLst/>
            </a:endParaRPr>
          </a:p>
        </p:txBody>
      </p:sp>
      <p:sp>
        <p:nvSpPr>
          <p:cNvPr id="7" name="Text Placeholder 6">
            <a:extLst>
              <a:ext uri="{FF2B5EF4-FFF2-40B4-BE49-F238E27FC236}">
                <a16:creationId xmlns:a16="http://schemas.microsoft.com/office/drawing/2014/main" id="{0EB28DEE-37CE-4213-B5BE-24C0566952FF}"/>
              </a:ext>
            </a:extLst>
          </p:cNvPr>
          <p:cNvSpPr>
            <a:spLocks noGrp="1"/>
          </p:cNvSpPr>
          <p:nvPr>
            <p:ph type="body" sz="quarter" idx="13" hasCustomPrompt="1"/>
          </p:nvPr>
        </p:nvSpPr>
        <p:spPr>
          <a:xfrm>
            <a:off x="954789" y="842181"/>
            <a:ext cx="4448484" cy="807290"/>
          </a:xfrm>
        </p:spPr>
        <p:txBody>
          <a:bodyPr>
            <a:noAutofit/>
          </a:bodyPr>
          <a:lstStyle>
            <a:lvl1pPr marL="0" indent="0">
              <a:buNone/>
              <a:defRPr sz="2400">
                <a:solidFill>
                  <a:srgbClr val="F2F3F1"/>
                </a:solidFill>
                <a:latin typeface="VIC" panose="00000500000000000000" pitchFamily="2" charset="0"/>
              </a:defRPr>
            </a:lvl1pPr>
          </a:lstStyle>
          <a:p>
            <a:pPr lvl="0"/>
            <a:r>
              <a:rPr lang="en-US"/>
              <a:t>[The headline for this presentation]</a:t>
            </a:r>
            <a:endParaRPr lang="en-AU"/>
          </a:p>
        </p:txBody>
      </p:sp>
      <p:cxnSp>
        <p:nvCxnSpPr>
          <p:cNvPr id="9" name="Straight Connector 8">
            <a:extLst>
              <a:ext uri="{FF2B5EF4-FFF2-40B4-BE49-F238E27FC236}">
                <a16:creationId xmlns:a16="http://schemas.microsoft.com/office/drawing/2014/main" id="{4FAC9FEC-AD02-45AA-8A25-47B367C2A3A6}"/>
              </a:ext>
            </a:extLst>
          </p:cNvPr>
          <p:cNvCxnSpPr/>
          <p:nvPr userDrawn="1"/>
        </p:nvCxnSpPr>
        <p:spPr>
          <a:xfrm>
            <a:off x="936317" y="1658436"/>
            <a:ext cx="31781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2FD2B2C6-B1F0-4715-BB7B-B3EE6E735BB1}"/>
              </a:ext>
            </a:extLst>
          </p:cNvPr>
          <p:cNvSpPr>
            <a:spLocks noGrp="1"/>
          </p:cNvSpPr>
          <p:nvPr>
            <p:ph sz="quarter" idx="11"/>
          </p:nvPr>
        </p:nvSpPr>
        <p:spPr>
          <a:xfrm>
            <a:off x="7718611" y="842181"/>
            <a:ext cx="3849996" cy="4115394"/>
          </a:xfrm>
        </p:spPr>
        <p:txBody>
          <a:bodyPr>
            <a:normAutofit/>
          </a:bodyPr>
          <a:lstStyle>
            <a:lvl1pPr marL="0" indent="0">
              <a:buNone/>
              <a:defRPr sz="3200" b="1">
                <a:solidFill>
                  <a:schemeClr val="bg1"/>
                </a:solidFill>
                <a:latin typeface="VIC" panose="00000500000000000000" pitchFamily="2" charset="0"/>
              </a:defRPr>
            </a:lvl1pPr>
          </a:lstStyle>
          <a:p>
            <a:pPr lvl="0"/>
            <a:r>
              <a:rPr lang="en-US"/>
              <a:t>Click to edit Master text styles</a:t>
            </a:r>
          </a:p>
        </p:txBody>
      </p:sp>
      <p:pic>
        <p:nvPicPr>
          <p:cNvPr id="14" name="Picture 13">
            <a:extLst>
              <a:ext uri="{FF2B5EF4-FFF2-40B4-BE49-F238E27FC236}">
                <a16:creationId xmlns:a16="http://schemas.microsoft.com/office/drawing/2014/main" id="{620D86CE-9CDE-42DA-952B-25416FE036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977"/>
          <a:stretch/>
        </p:blipFill>
        <p:spPr>
          <a:xfrm rot="10800000">
            <a:off x="5333999" y="5345426"/>
            <a:ext cx="446612" cy="1512001"/>
          </a:xfrm>
          <a:prstGeom prst="rect">
            <a:avLst/>
          </a:prstGeom>
        </p:spPr>
      </p:pic>
      <p:pic>
        <p:nvPicPr>
          <p:cNvPr id="15" name="Picture 14">
            <a:extLst>
              <a:ext uri="{FF2B5EF4-FFF2-40B4-BE49-F238E27FC236}">
                <a16:creationId xmlns:a16="http://schemas.microsoft.com/office/drawing/2014/main" id="{5FB6F41A-E945-449E-8DA6-02985F3AE4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89"/>
          <a:stretch/>
        </p:blipFill>
        <p:spPr>
          <a:xfrm>
            <a:off x="2" y="5346003"/>
            <a:ext cx="5489663" cy="1512001"/>
          </a:xfrm>
          <a:prstGeom prst="rect">
            <a:avLst/>
          </a:prstGeom>
        </p:spPr>
      </p:pic>
      <p:sp>
        <p:nvSpPr>
          <p:cNvPr id="16" name="Isosceles Triangle 15">
            <a:extLst>
              <a:ext uri="{FF2B5EF4-FFF2-40B4-BE49-F238E27FC236}">
                <a16:creationId xmlns:a16="http://schemas.microsoft.com/office/drawing/2014/main" id="{7229EACE-C01F-4FEA-8DF5-B7BC9590BA4A}"/>
              </a:ext>
            </a:extLst>
          </p:cNvPr>
          <p:cNvSpPr/>
          <p:nvPr userDrawn="1"/>
        </p:nvSpPr>
        <p:spPr>
          <a:xfrm rot="10800000">
            <a:off x="5004972" y="5336653"/>
            <a:ext cx="1574071" cy="1521154"/>
          </a:xfrm>
          <a:prstGeom prst="triangle">
            <a:avLst/>
          </a:prstGeom>
          <a:solidFill>
            <a:schemeClr val="bg1">
              <a:lumMod val="85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7" name="Picture 16">
            <a:extLst>
              <a:ext uri="{FF2B5EF4-FFF2-40B4-BE49-F238E27FC236}">
                <a16:creationId xmlns:a16="http://schemas.microsoft.com/office/drawing/2014/main" id="{6EE9BDF0-BA09-4DDD-A073-A5CDE29160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626" y="284556"/>
            <a:ext cx="1219200" cy="355600"/>
          </a:xfrm>
          <a:prstGeom prst="rect">
            <a:avLst/>
          </a:prstGeom>
        </p:spPr>
      </p:pic>
      <p:sp>
        <p:nvSpPr>
          <p:cNvPr id="18" name="Text Placeholder 4">
            <a:extLst>
              <a:ext uri="{FF2B5EF4-FFF2-40B4-BE49-F238E27FC236}">
                <a16:creationId xmlns:a16="http://schemas.microsoft.com/office/drawing/2014/main" id="{95780472-FD64-4C85-B5A2-BE2103EC2F98}"/>
              </a:ext>
            </a:extLst>
          </p:cNvPr>
          <p:cNvSpPr>
            <a:spLocks noGrp="1"/>
          </p:cNvSpPr>
          <p:nvPr>
            <p:ph type="body" sz="quarter" idx="12" hasCustomPrompt="1"/>
          </p:nvPr>
        </p:nvSpPr>
        <p:spPr>
          <a:xfrm>
            <a:off x="873564" y="2672999"/>
            <a:ext cx="6097052" cy="1512001"/>
          </a:xfrm>
        </p:spPr>
        <p:txBody>
          <a:bodyPr>
            <a:normAutofit/>
          </a:bodyPr>
          <a:lstStyle>
            <a:lvl1pPr marL="0" indent="0">
              <a:buNone/>
              <a:defRPr sz="5400" b="1">
                <a:solidFill>
                  <a:srgbClr val="F2F3F1"/>
                </a:solidFill>
                <a:latin typeface="VIC" panose="00000500000000000000" pitchFamily="2" charset="0"/>
              </a:defRPr>
            </a:lvl1pPr>
          </a:lstStyle>
          <a:p>
            <a:pPr lvl="0"/>
            <a:r>
              <a:rPr lang="en-US"/>
              <a:t>[A heading for this section]</a:t>
            </a:r>
            <a:endParaRPr lang="en-AU"/>
          </a:p>
        </p:txBody>
      </p:sp>
      <p:pic>
        <p:nvPicPr>
          <p:cNvPr id="20" name="Picture 19">
            <a:extLst>
              <a:ext uri="{FF2B5EF4-FFF2-40B4-BE49-F238E27FC236}">
                <a16:creationId xmlns:a16="http://schemas.microsoft.com/office/drawing/2014/main" id="{DBD264F5-E705-4A8F-A3AF-0627CB26F0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4576" y="5826680"/>
            <a:ext cx="1877760" cy="541100"/>
          </a:xfrm>
          <a:prstGeom prst="rect">
            <a:avLst/>
          </a:prstGeom>
        </p:spPr>
      </p:pic>
    </p:spTree>
    <p:extLst>
      <p:ext uri="{BB962C8B-B14F-4D97-AF65-F5344CB8AC3E}">
        <p14:creationId xmlns:p14="http://schemas.microsoft.com/office/powerpoint/2010/main" val="3943863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4F1152-AE0D-48C2-B908-D01580E54BDF}"/>
              </a:ext>
            </a:extLst>
          </p:cNvPr>
          <p:cNvSpPr/>
          <p:nvPr userDrawn="1"/>
        </p:nvSpPr>
        <p:spPr>
          <a:xfrm>
            <a:off x="0" y="0"/>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noFill/>
            </a:endParaRPr>
          </a:p>
        </p:txBody>
      </p:sp>
      <p:sp>
        <p:nvSpPr>
          <p:cNvPr id="7" name="Content Placeholder 11">
            <a:extLst>
              <a:ext uri="{FF2B5EF4-FFF2-40B4-BE49-F238E27FC236}">
                <a16:creationId xmlns:a16="http://schemas.microsoft.com/office/drawing/2014/main" id="{2137A3E2-9BE9-4709-B34E-8BE416FC1EE6}"/>
              </a:ext>
            </a:extLst>
          </p:cNvPr>
          <p:cNvSpPr>
            <a:spLocks noGrp="1"/>
          </p:cNvSpPr>
          <p:nvPr>
            <p:ph sz="quarter" idx="13"/>
          </p:nvPr>
        </p:nvSpPr>
        <p:spPr>
          <a:xfrm>
            <a:off x="838203" y="1353498"/>
            <a:ext cx="10045700" cy="4486586"/>
          </a:xfrm>
        </p:spPr>
        <p:txBody>
          <a:bodyPr wrap="square">
            <a:noAutofit/>
          </a:bodyPr>
          <a:lstStyle>
            <a:lvl1pPr marL="0" indent="0">
              <a:buNone/>
              <a:defRPr sz="2200" b="1">
                <a:latin typeface="+mn-lt"/>
                <a:cs typeface="Arial" panose="020B0604020202020204" pitchFamily="34" charset="0"/>
              </a:defRPr>
            </a:lvl1pPr>
            <a:lvl2pPr marL="0" indent="0">
              <a:buFontTx/>
              <a:buNone/>
              <a:defRPr sz="2200">
                <a:latin typeface="+mn-lt"/>
                <a:cs typeface="Arial" panose="020B0604020202020204" pitchFamily="34" charset="0"/>
              </a:defRPr>
            </a:lvl2pPr>
            <a:lvl3pPr marL="361950" indent="-361950">
              <a:defRPr sz="2200">
                <a:latin typeface="+mn-lt"/>
                <a:cs typeface="Arial" panose="020B0604020202020204" pitchFamily="34" charset="0"/>
              </a:defRPr>
            </a:lvl3pPr>
            <a:lvl4pPr marL="715963" indent="-354013">
              <a:defRPr sz="2200">
                <a:latin typeface="+mn-lt"/>
                <a:cs typeface="Arial" panose="020B0604020202020204" pitchFamily="34" charset="0"/>
              </a:defRPr>
            </a:lvl4pPr>
            <a:lvl5pPr marL="1077913" indent="-361950">
              <a:defRPr>
                <a:latin typeface="+mn-lt"/>
                <a:cs typeface="Arial" panose="020B0604020202020204" pitchFamily="34" charset="0"/>
              </a:defRPr>
            </a:lvl5pPr>
            <a:lvl6pPr marL="0" indent="0">
              <a:buNone/>
              <a:defRPr sz="1800">
                <a:latin typeface="Arial" panose="020B0604020202020204" pitchFamily="34" charset="0"/>
                <a:cs typeface="Arial" panose="020B0604020202020204" pitchFamily="34" charset="0"/>
              </a:defRPr>
            </a:lvl6pPr>
            <a:lvl7pPr marL="180975" indent="-180975">
              <a:defRPr sz="1800">
                <a:latin typeface="Arial" panose="020B0604020202020204" pitchFamily="34" charset="0"/>
                <a:cs typeface="Arial" panose="020B0604020202020204" pitchFamily="34" charset="0"/>
              </a:defRPr>
            </a:lvl7pPr>
            <a:lvl8pPr marL="0" indent="0">
              <a:buNone/>
              <a:defRPr sz="1800">
                <a:latin typeface="Arial" panose="020B0604020202020204" pitchFamily="34" charset="0"/>
                <a:cs typeface="Arial" panose="020B0604020202020204" pitchFamily="34" charset="0"/>
              </a:defRPr>
            </a:lvl8pPr>
            <a:lvl9pPr marL="0" indent="0">
              <a:buNone/>
              <a:defRPr sz="1600">
                <a:latin typeface="Arial" panose="020B0604020202020204" pitchFamily="34" charset="0"/>
                <a:cs typeface="Arial" panose="020B0604020202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Slide Number Placeholder 3">
            <a:extLst>
              <a:ext uri="{FF2B5EF4-FFF2-40B4-BE49-F238E27FC236}">
                <a16:creationId xmlns:a16="http://schemas.microsoft.com/office/drawing/2014/main" id="{01B39681-DACC-41C6-85CC-707EEB8235D2}"/>
              </a:ext>
            </a:extLst>
          </p:cNvPr>
          <p:cNvSpPr>
            <a:spLocks noGrp="1"/>
          </p:cNvSpPr>
          <p:nvPr>
            <p:ph type="sldNum" sz="quarter" idx="12"/>
          </p:nvPr>
        </p:nvSpPr>
        <p:spPr>
          <a:xfrm>
            <a:off x="8737600" y="6356357"/>
            <a:ext cx="2844800" cy="365125"/>
          </a:xfrm>
          <a:prstGeom prst="rect">
            <a:avLst/>
          </a:prstGeom>
        </p:spPr>
        <p:txBody>
          <a:bodyPr/>
          <a:lstStyle>
            <a:lvl1pPr>
              <a:defRPr b="1">
                <a:solidFill>
                  <a:schemeClr val="tx1"/>
                </a:solidFill>
              </a:defRPr>
            </a:lvl1pPr>
          </a:lstStyle>
          <a:p>
            <a:fld id="{7F601525-E5AC-46A5-B428-4CA4F4FED46C}" type="slidenum">
              <a:rPr lang="en-AU" smtClean="0"/>
              <a:pPr/>
              <a:t>‹#›</a:t>
            </a:fld>
            <a:endParaRPr lang="en-AU"/>
          </a:p>
        </p:txBody>
      </p:sp>
      <p:sp>
        <p:nvSpPr>
          <p:cNvPr id="4" name="Text Placeholder 3">
            <a:extLst>
              <a:ext uri="{FF2B5EF4-FFF2-40B4-BE49-F238E27FC236}">
                <a16:creationId xmlns:a16="http://schemas.microsoft.com/office/drawing/2014/main" id="{66A8C663-96A6-4D4B-B770-56394968FE42}"/>
              </a:ext>
            </a:extLst>
          </p:cNvPr>
          <p:cNvSpPr>
            <a:spLocks noGrp="1"/>
          </p:cNvSpPr>
          <p:nvPr>
            <p:ph type="body" sz="quarter" idx="14" hasCustomPrompt="1"/>
          </p:nvPr>
        </p:nvSpPr>
        <p:spPr>
          <a:xfrm>
            <a:off x="0" y="0"/>
            <a:ext cx="12192000" cy="930422"/>
          </a:xfrm>
          <a:solidFill>
            <a:schemeClr val="accent1"/>
          </a:solidFill>
        </p:spPr>
        <p:txBody>
          <a:bodyPr wrap="none" lIns="864000" rIns="72000" anchor="ctr" anchorCtr="0">
            <a:noAutofit/>
          </a:bodyPr>
          <a:lstStyle>
            <a:lvl1pPr marL="0" marR="0" indent="0" algn="l" defTabSz="457200" rtl="0" eaLnBrk="1" fontAlgn="auto" latinLnBrk="0" hangingPunct="1">
              <a:lnSpc>
                <a:spcPct val="100000"/>
              </a:lnSpc>
              <a:spcBef>
                <a:spcPts val="0"/>
              </a:spcBef>
              <a:spcAft>
                <a:spcPts val="0"/>
              </a:spcAft>
              <a:buClrTx/>
              <a:buSzTx/>
              <a:buFontTx/>
              <a:buNone/>
              <a:tabLst/>
              <a:defRPr baseline="0">
                <a:solidFill>
                  <a:schemeClr val="bg2"/>
                </a:solidFill>
                <a:latin typeface="VIC SemiBold" panose="00000700000000000000" pitchFamily="2"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VIC" panose="00000500000000000000" pitchFamily="2" charset="0"/>
                <a:ea typeface="+mn-ea"/>
                <a:cs typeface="+mn-cs"/>
              </a:rPr>
              <a:t>Click to edit Master title style</a:t>
            </a:r>
            <a:endParaRPr kumimoji="0" lang="en-AU" sz="2800" b="1" i="0" u="none" strike="noStrike" kern="1200" cap="none" spc="0" normalizeH="0" baseline="0" noProof="0">
              <a:ln>
                <a:noFill/>
              </a:ln>
              <a:solidFill>
                <a:prstClr val="white"/>
              </a:solidFill>
              <a:effectLst/>
              <a:uLnTx/>
              <a:uFillTx/>
              <a:latin typeface="VIC" panose="00000500000000000000" pitchFamily="2" charset="0"/>
              <a:ea typeface="+mn-ea"/>
              <a:cs typeface="+mn-cs"/>
            </a:endParaRPr>
          </a:p>
        </p:txBody>
      </p:sp>
    </p:spTree>
    <p:extLst>
      <p:ext uri="{BB962C8B-B14F-4D97-AF65-F5344CB8AC3E}">
        <p14:creationId xmlns:p14="http://schemas.microsoft.com/office/powerpoint/2010/main" val="1012518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938D6E8-AB3D-47CB-A17F-A9E11F8A2725}"/>
              </a:ext>
            </a:extLst>
          </p:cNvPr>
          <p:cNvSpPr/>
          <p:nvPr userDrawn="1"/>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2" name="Text Placeholder 22"/>
          <p:cNvSpPr>
            <a:spLocks noGrp="1"/>
          </p:cNvSpPr>
          <p:nvPr>
            <p:ph type="body" sz="quarter" idx="14" hasCustomPrompt="1"/>
          </p:nvPr>
        </p:nvSpPr>
        <p:spPr>
          <a:xfrm>
            <a:off x="9486005" y="2928085"/>
            <a:ext cx="1867799" cy="2915345"/>
          </a:xfrm>
        </p:spPr>
        <p:txBody>
          <a:bodyPr>
            <a:noAutofit/>
          </a:bodyPr>
          <a:lstStyle>
            <a:lvl1pPr marL="0" indent="0">
              <a:lnSpc>
                <a:spcPct val="97000"/>
              </a:lnSpc>
              <a:spcAft>
                <a:spcPts val="300"/>
              </a:spcAft>
              <a:buNone/>
              <a:defRPr sz="1200" b="1" spc="0">
                <a:solidFill>
                  <a:schemeClr val="tx1"/>
                </a:solidFill>
                <a:latin typeface="+mn-lt"/>
              </a:defRPr>
            </a:lvl1pPr>
            <a:lvl2pPr>
              <a:lnSpc>
                <a:spcPct val="97000"/>
              </a:lnSpc>
              <a:spcAft>
                <a:spcPts val="300"/>
              </a:spcAft>
              <a:defRPr sz="900" spc="0">
                <a:solidFill>
                  <a:schemeClr val="tx2"/>
                </a:solidFill>
              </a:defRPr>
            </a:lvl2pPr>
            <a:lvl3pPr marL="0" indent="0">
              <a:lnSpc>
                <a:spcPct val="97000"/>
              </a:lnSpc>
              <a:spcAft>
                <a:spcPts val="300"/>
              </a:spcAft>
              <a:buNone/>
              <a:defRPr sz="900" spc="0">
                <a:solidFill>
                  <a:schemeClr val="tx2"/>
                </a:solidFill>
              </a:defRPr>
            </a:lvl3pPr>
            <a:lvl4pPr marL="0" indent="0">
              <a:lnSpc>
                <a:spcPct val="97000"/>
              </a:lnSpc>
              <a:spcBef>
                <a:spcPts val="0"/>
              </a:spcBef>
              <a:spcAft>
                <a:spcPts val="300"/>
              </a:spcAft>
              <a:buNone/>
              <a:defRPr sz="900" spc="0">
                <a:solidFill>
                  <a:schemeClr val="tx2"/>
                </a:solidFill>
                <a:latin typeface="+mn-lt"/>
              </a:defRPr>
            </a:lvl4pPr>
            <a:lvl5pPr marL="0" indent="0">
              <a:lnSpc>
                <a:spcPct val="97000"/>
              </a:lnSpc>
              <a:spcAft>
                <a:spcPts val="300"/>
              </a:spcAft>
              <a:buNone/>
              <a:defRPr sz="900" spc="0">
                <a:solidFill>
                  <a:schemeClr val="tx2"/>
                </a:solidFill>
              </a:defRPr>
            </a:lvl5pPr>
            <a:lvl6pPr>
              <a:lnSpc>
                <a:spcPct val="97000"/>
              </a:lnSpc>
              <a:spcAft>
                <a:spcPts val="300"/>
              </a:spcAft>
              <a:defRPr sz="900" spc="0">
                <a:solidFill>
                  <a:schemeClr val="tx2"/>
                </a:solidFill>
                <a:latin typeface="+mn-lt"/>
              </a:defRPr>
            </a:lvl6pPr>
            <a:lvl7pPr>
              <a:lnSpc>
                <a:spcPct val="97000"/>
              </a:lnSpc>
              <a:spcAft>
                <a:spcPts val="300"/>
              </a:spcAft>
              <a:defRPr sz="900" spc="0">
                <a:solidFill>
                  <a:schemeClr val="tx2"/>
                </a:solidFill>
              </a:defRPr>
            </a:lvl7pPr>
            <a:lvl8pPr marL="0" indent="0">
              <a:lnSpc>
                <a:spcPct val="97000"/>
              </a:lnSpc>
              <a:spcAft>
                <a:spcPts val="300"/>
              </a:spcAft>
              <a:buNone/>
              <a:defRPr sz="900" spc="0">
                <a:solidFill>
                  <a:schemeClr val="tx2"/>
                </a:solidFill>
              </a:defRPr>
            </a:lvl8pPr>
            <a:lvl9pPr>
              <a:lnSpc>
                <a:spcPct val="97000"/>
              </a:lnSpc>
              <a:spcAft>
                <a:spcPts val="300"/>
              </a:spcAft>
              <a:defRPr sz="900" spc="0">
                <a:solidFill>
                  <a:schemeClr val="tx2"/>
                </a:solidFill>
              </a:defRPr>
            </a:lvl9pPr>
          </a:lstStyle>
          <a:p>
            <a:pPr lvl="0"/>
            <a:r>
              <a:rPr lang="en-US"/>
              <a:t>Pull-out Quote</a:t>
            </a:r>
            <a:endParaRPr lang="en-AU"/>
          </a:p>
        </p:txBody>
      </p:sp>
      <p:sp>
        <p:nvSpPr>
          <p:cNvPr id="17" name="Content Placeholder 11">
            <a:extLst>
              <a:ext uri="{FF2B5EF4-FFF2-40B4-BE49-F238E27FC236}">
                <a16:creationId xmlns:a16="http://schemas.microsoft.com/office/drawing/2014/main" id="{2755E664-4E21-4068-8F44-F2E4770E347F}"/>
              </a:ext>
            </a:extLst>
          </p:cNvPr>
          <p:cNvSpPr>
            <a:spLocks noGrp="1"/>
          </p:cNvSpPr>
          <p:nvPr>
            <p:ph sz="quarter" idx="13"/>
          </p:nvPr>
        </p:nvSpPr>
        <p:spPr>
          <a:xfrm>
            <a:off x="838201" y="1353499"/>
            <a:ext cx="7899400" cy="4489924"/>
          </a:xfrm>
        </p:spPr>
        <p:txBody>
          <a:bodyPr>
            <a:noAutofit/>
          </a:bodyPr>
          <a:lstStyle>
            <a:lvl1pPr marL="0" indent="0">
              <a:buNone/>
              <a:defRPr sz="2200" b="1">
                <a:latin typeface="+mn-lt"/>
                <a:cs typeface="Arial" panose="020B0604020202020204" pitchFamily="34" charset="0"/>
              </a:defRPr>
            </a:lvl1pPr>
            <a:lvl2pPr marL="0" indent="0">
              <a:buFontTx/>
              <a:buNone/>
              <a:defRPr sz="2200">
                <a:latin typeface="+mn-lt"/>
                <a:cs typeface="Arial" panose="020B0604020202020204" pitchFamily="34" charset="0"/>
              </a:defRPr>
            </a:lvl2pPr>
            <a:lvl3pPr marL="361950" indent="-361950">
              <a:defRPr sz="2200">
                <a:latin typeface="+mn-lt"/>
                <a:cs typeface="Arial" panose="020B0604020202020204" pitchFamily="34" charset="0"/>
              </a:defRPr>
            </a:lvl3pPr>
            <a:lvl4pPr marL="715963" indent="-354013">
              <a:defRPr sz="2200">
                <a:latin typeface="+mn-lt"/>
                <a:cs typeface="Arial" panose="020B0604020202020204" pitchFamily="34" charset="0"/>
              </a:defRPr>
            </a:lvl4pPr>
            <a:lvl5pPr marL="1077913" indent="-361950">
              <a:defRPr>
                <a:latin typeface="+mn-lt"/>
                <a:cs typeface="Arial" panose="020B0604020202020204" pitchFamily="34" charset="0"/>
              </a:defRPr>
            </a:lvl5pPr>
            <a:lvl6pPr marL="0" indent="0">
              <a:buNone/>
              <a:defRPr sz="1800">
                <a:latin typeface="Arial" panose="020B0604020202020204" pitchFamily="34" charset="0"/>
                <a:cs typeface="Arial" panose="020B0604020202020204" pitchFamily="34" charset="0"/>
              </a:defRPr>
            </a:lvl6pPr>
            <a:lvl7pPr marL="180975" indent="-180975">
              <a:defRPr sz="1800">
                <a:latin typeface="Arial" panose="020B0604020202020204" pitchFamily="34" charset="0"/>
                <a:cs typeface="Arial" panose="020B0604020202020204" pitchFamily="34" charset="0"/>
              </a:defRPr>
            </a:lvl7pPr>
            <a:lvl8pPr marL="0" indent="0">
              <a:buNone/>
              <a:defRPr sz="1800">
                <a:latin typeface="Arial" panose="020B0604020202020204" pitchFamily="34" charset="0"/>
                <a:cs typeface="Arial" panose="020B0604020202020204" pitchFamily="34" charset="0"/>
              </a:defRPr>
            </a:lvl8pPr>
            <a:lvl9pPr marL="0" indent="0">
              <a:buNone/>
              <a:defRPr sz="1600">
                <a:latin typeface="Arial" panose="020B0604020202020204" pitchFamily="34" charset="0"/>
                <a:cs typeface="Arial" panose="020B0604020202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a:extLst>
              <a:ext uri="{FF2B5EF4-FFF2-40B4-BE49-F238E27FC236}">
                <a16:creationId xmlns:a16="http://schemas.microsoft.com/office/drawing/2014/main" id="{F7AC2FA3-5845-4D6A-B789-801DA83FBD9F}"/>
              </a:ext>
            </a:extLst>
          </p:cNvPr>
          <p:cNvSpPr>
            <a:spLocks noGrp="1"/>
          </p:cNvSpPr>
          <p:nvPr>
            <p:ph type="sldNum" sz="quarter" idx="12"/>
          </p:nvPr>
        </p:nvSpPr>
        <p:spPr>
          <a:xfrm>
            <a:off x="8737600" y="6356357"/>
            <a:ext cx="2844800" cy="365125"/>
          </a:xfrm>
          <a:prstGeom prst="rect">
            <a:avLst/>
          </a:prstGeom>
        </p:spPr>
        <p:txBody>
          <a:bodyPr/>
          <a:lstStyle>
            <a:lvl1pPr>
              <a:defRPr b="1">
                <a:solidFill>
                  <a:schemeClr val="tx1"/>
                </a:solidFill>
              </a:defRPr>
            </a:lvl1pPr>
          </a:lstStyle>
          <a:p>
            <a:fld id="{7F601525-E5AC-46A5-B428-4CA4F4FED46C}" type="slidenum">
              <a:rPr lang="en-AU" smtClean="0"/>
              <a:pPr/>
              <a:t>‹#›</a:t>
            </a:fld>
            <a:endParaRPr lang="en-AU"/>
          </a:p>
        </p:txBody>
      </p:sp>
      <p:sp>
        <p:nvSpPr>
          <p:cNvPr id="8" name="Text Placeholder 3">
            <a:extLst>
              <a:ext uri="{FF2B5EF4-FFF2-40B4-BE49-F238E27FC236}">
                <a16:creationId xmlns:a16="http://schemas.microsoft.com/office/drawing/2014/main" id="{ED1590BC-A4EC-486F-8718-7FE07F461B95}"/>
              </a:ext>
            </a:extLst>
          </p:cNvPr>
          <p:cNvSpPr>
            <a:spLocks noGrp="1"/>
          </p:cNvSpPr>
          <p:nvPr>
            <p:ph type="body" sz="quarter" idx="15" hasCustomPrompt="1"/>
          </p:nvPr>
        </p:nvSpPr>
        <p:spPr>
          <a:xfrm>
            <a:off x="0" y="0"/>
            <a:ext cx="12192000" cy="930422"/>
          </a:xfrm>
          <a:solidFill>
            <a:schemeClr val="accent1"/>
          </a:solidFill>
        </p:spPr>
        <p:txBody>
          <a:bodyPr wrap="none" lIns="864000" rIns="72000" anchor="ctr" anchorCtr="0">
            <a:noAutofit/>
          </a:bodyPr>
          <a:lstStyle>
            <a:lvl1pPr marL="0" marR="0" indent="0" algn="l" defTabSz="457200" rtl="0" eaLnBrk="1" fontAlgn="auto" latinLnBrk="0" hangingPunct="1">
              <a:lnSpc>
                <a:spcPct val="100000"/>
              </a:lnSpc>
              <a:spcBef>
                <a:spcPts val="0"/>
              </a:spcBef>
              <a:spcAft>
                <a:spcPts val="0"/>
              </a:spcAft>
              <a:buClrTx/>
              <a:buSzTx/>
              <a:buFontTx/>
              <a:buNone/>
              <a:tabLst/>
              <a:defRPr baseline="0">
                <a:solidFill>
                  <a:schemeClr val="bg2"/>
                </a:solidFill>
                <a:latin typeface="VIC SemiBold" panose="00000700000000000000" pitchFamily="2"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VIC" panose="00000500000000000000" pitchFamily="2" charset="0"/>
                <a:ea typeface="+mn-ea"/>
                <a:cs typeface="+mn-cs"/>
              </a:rPr>
              <a:t>Click to edit Master title style</a:t>
            </a:r>
            <a:endParaRPr kumimoji="0" lang="en-AU" sz="2800" b="1" i="0" u="none" strike="noStrike" kern="1200" cap="none" spc="0" normalizeH="0" baseline="0" noProof="0">
              <a:ln>
                <a:noFill/>
              </a:ln>
              <a:solidFill>
                <a:prstClr val="white"/>
              </a:solidFill>
              <a:effectLst/>
              <a:uLnTx/>
              <a:uFillTx/>
              <a:latin typeface="VIC" panose="00000500000000000000" pitchFamily="2" charset="0"/>
              <a:ea typeface="+mn-ea"/>
              <a:cs typeface="+mn-cs"/>
            </a:endParaRPr>
          </a:p>
        </p:txBody>
      </p:sp>
    </p:spTree>
    <p:extLst>
      <p:ext uri="{BB962C8B-B14F-4D97-AF65-F5344CB8AC3E}">
        <p14:creationId xmlns:p14="http://schemas.microsoft.com/office/powerpoint/2010/main" val="1249671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eading Object">
    <p:bg>
      <p:bgPr>
        <a:solidFill>
          <a:srgbClr val="007DB9"/>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9FC532-D1E9-42F1-8E4B-55C26E793767}"/>
              </a:ext>
            </a:extLst>
          </p:cNvPr>
          <p:cNvSpPr/>
          <p:nvPr/>
        </p:nvSpPr>
        <p:spPr>
          <a:xfrm>
            <a:off x="0" y="5346000"/>
            <a:ext cx="12192000" cy="151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ffectLst/>
            </a:endParaRPr>
          </a:p>
          <a:p>
            <a:pPr algn="ctr"/>
            <a:endParaRPr lang="en-US" sz="1800">
              <a:ln>
                <a:noFill/>
              </a:ln>
              <a:solidFill>
                <a:schemeClr val="accent1"/>
              </a:solidFill>
              <a:effectLst/>
            </a:endParaRPr>
          </a:p>
        </p:txBody>
      </p:sp>
      <p:pic>
        <p:nvPicPr>
          <p:cNvPr id="17" name="Picture 16">
            <a:extLst>
              <a:ext uri="{FF2B5EF4-FFF2-40B4-BE49-F238E27FC236}">
                <a16:creationId xmlns:a16="http://schemas.microsoft.com/office/drawing/2014/main" id="{746FC2B3-3251-4C0D-880A-435ABA51CD6F}"/>
              </a:ext>
            </a:extLst>
          </p:cNvPr>
          <p:cNvPicPr>
            <a:picLocks noChangeAspect="1"/>
          </p:cNvPicPr>
          <p:nvPr/>
        </p:nvPicPr>
        <p:blipFill rotWithShape="1">
          <a:blip r:embed="rId2">
            <a:extLst>
              <a:ext uri="{28A0092B-C50C-407E-A947-70E740481C1C}">
                <a14:useLocalDpi xmlns:a14="http://schemas.microsoft.com/office/drawing/2010/main" val="0"/>
              </a:ext>
            </a:extLst>
          </a:blip>
          <a:srcRect l="93977"/>
          <a:stretch/>
        </p:blipFill>
        <p:spPr>
          <a:xfrm rot="10800000">
            <a:off x="5333999" y="5345426"/>
            <a:ext cx="446612" cy="1512001"/>
          </a:xfrm>
          <a:prstGeom prst="rect">
            <a:avLst/>
          </a:prstGeom>
        </p:spPr>
      </p:pic>
      <p:sp>
        <p:nvSpPr>
          <p:cNvPr id="12" name="Content Placeholder 2">
            <a:extLst>
              <a:ext uri="{FF2B5EF4-FFF2-40B4-BE49-F238E27FC236}">
                <a16:creationId xmlns:a16="http://schemas.microsoft.com/office/drawing/2014/main" id="{575A4763-83BA-49AB-8F8B-C9D0E0618014}"/>
              </a:ext>
            </a:extLst>
          </p:cNvPr>
          <p:cNvSpPr>
            <a:spLocks noGrp="1"/>
          </p:cNvSpPr>
          <p:nvPr>
            <p:ph sz="quarter" idx="11"/>
          </p:nvPr>
        </p:nvSpPr>
        <p:spPr>
          <a:xfrm>
            <a:off x="7718611" y="842181"/>
            <a:ext cx="3849996" cy="4115394"/>
          </a:xfrm>
        </p:spPr>
        <p:txBody>
          <a:bodyPr>
            <a:normAutofit/>
          </a:bodyPr>
          <a:lstStyle>
            <a:lvl1pPr marL="0" indent="0">
              <a:buNone/>
              <a:defRPr sz="3200" b="1">
                <a:solidFill>
                  <a:schemeClr val="bg1"/>
                </a:solidFill>
                <a:latin typeface="VIC" panose="00000500000000000000" pitchFamily="2" charset="0"/>
              </a:defRPr>
            </a:lvl1pPr>
          </a:lstStyle>
          <a:p>
            <a:pPr lvl="0"/>
            <a:r>
              <a:rPr lang="en-US"/>
              <a:t>Click to edit Master text styles</a:t>
            </a:r>
          </a:p>
        </p:txBody>
      </p:sp>
      <p:pic>
        <p:nvPicPr>
          <p:cNvPr id="14" name="Picture 13">
            <a:extLst>
              <a:ext uri="{FF2B5EF4-FFF2-40B4-BE49-F238E27FC236}">
                <a16:creationId xmlns:a16="http://schemas.microsoft.com/office/drawing/2014/main" id="{1E6D0A88-D1E2-4920-82EE-0197A3384C0F}"/>
              </a:ext>
            </a:extLst>
          </p:cNvPr>
          <p:cNvPicPr>
            <a:picLocks noChangeAspect="1"/>
          </p:cNvPicPr>
          <p:nvPr/>
        </p:nvPicPr>
        <p:blipFill rotWithShape="1">
          <a:blip r:embed="rId2">
            <a:extLst>
              <a:ext uri="{28A0092B-C50C-407E-A947-70E740481C1C}">
                <a14:useLocalDpi xmlns:a14="http://schemas.microsoft.com/office/drawing/2010/main" val="0"/>
              </a:ext>
            </a:extLst>
          </a:blip>
          <a:srcRect l="1289"/>
          <a:stretch/>
        </p:blipFill>
        <p:spPr>
          <a:xfrm>
            <a:off x="2" y="5346003"/>
            <a:ext cx="5489663" cy="1512001"/>
          </a:xfrm>
          <a:prstGeom prst="rect">
            <a:avLst/>
          </a:prstGeom>
        </p:spPr>
      </p:pic>
      <p:sp>
        <p:nvSpPr>
          <p:cNvPr id="20" name="Isosceles Triangle 19">
            <a:extLst>
              <a:ext uri="{FF2B5EF4-FFF2-40B4-BE49-F238E27FC236}">
                <a16:creationId xmlns:a16="http://schemas.microsoft.com/office/drawing/2014/main" id="{B13C61E3-6684-4075-8D6F-CF2C7A74D394}"/>
              </a:ext>
            </a:extLst>
          </p:cNvPr>
          <p:cNvSpPr/>
          <p:nvPr/>
        </p:nvSpPr>
        <p:spPr>
          <a:xfrm rot="10800000">
            <a:off x="5004972" y="5336653"/>
            <a:ext cx="1574071" cy="1521154"/>
          </a:xfrm>
          <a:prstGeom prst="triangle">
            <a:avLst/>
          </a:prstGeom>
          <a:solidFill>
            <a:schemeClr val="bg1">
              <a:lumMod val="85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5" name="Picture 14">
            <a:extLst>
              <a:ext uri="{FF2B5EF4-FFF2-40B4-BE49-F238E27FC236}">
                <a16:creationId xmlns:a16="http://schemas.microsoft.com/office/drawing/2014/main" id="{DE67E09C-2904-4912-AB8A-544C1D049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626" y="284556"/>
            <a:ext cx="1219200" cy="355600"/>
          </a:xfrm>
          <a:prstGeom prst="rect">
            <a:avLst/>
          </a:prstGeom>
        </p:spPr>
      </p:pic>
      <p:sp>
        <p:nvSpPr>
          <p:cNvPr id="16" name="Text Placeholder 2">
            <a:extLst>
              <a:ext uri="{FF2B5EF4-FFF2-40B4-BE49-F238E27FC236}">
                <a16:creationId xmlns:a16="http://schemas.microsoft.com/office/drawing/2014/main" id="{FB1CDF2B-44F3-41C3-9F4A-483B7BC1A8AE}"/>
              </a:ext>
            </a:extLst>
          </p:cNvPr>
          <p:cNvSpPr>
            <a:spLocks noGrp="1"/>
          </p:cNvSpPr>
          <p:nvPr>
            <p:ph type="body" sz="quarter" idx="10" hasCustomPrompt="1"/>
          </p:nvPr>
        </p:nvSpPr>
        <p:spPr>
          <a:xfrm>
            <a:off x="936317" y="860949"/>
            <a:ext cx="5990952" cy="2805356"/>
          </a:xfrm>
        </p:spPr>
        <p:txBody>
          <a:bodyPr>
            <a:noAutofit/>
          </a:bodyPr>
          <a:lstStyle>
            <a:lvl1pPr marL="0" indent="0">
              <a:buNone/>
              <a:defRPr sz="6600" b="1">
                <a:solidFill>
                  <a:schemeClr val="bg1"/>
                </a:solidFill>
                <a:latin typeface="VIC" panose="00000500000000000000" pitchFamily="2" charset="0"/>
              </a:defRPr>
            </a:lvl1pPr>
            <a:lvl2pPr>
              <a:defRPr sz="6600" b="1">
                <a:solidFill>
                  <a:schemeClr val="bg1"/>
                </a:solidFill>
                <a:latin typeface="VIC" panose="00000500000000000000" pitchFamily="2" charset="0"/>
              </a:defRPr>
            </a:lvl2pPr>
            <a:lvl3pPr>
              <a:defRPr sz="6600" b="1">
                <a:solidFill>
                  <a:schemeClr val="bg1"/>
                </a:solidFill>
                <a:latin typeface="VIC" panose="00000500000000000000" pitchFamily="2" charset="0"/>
              </a:defRPr>
            </a:lvl3pPr>
            <a:lvl4pPr>
              <a:defRPr sz="6600" b="1">
                <a:solidFill>
                  <a:schemeClr val="bg1"/>
                </a:solidFill>
                <a:latin typeface="VIC" panose="00000500000000000000" pitchFamily="2" charset="0"/>
              </a:defRPr>
            </a:lvl4pPr>
            <a:lvl5pPr>
              <a:defRPr sz="6600" b="1">
                <a:solidFill>
                  <a:schemeClr val="bg1"/>
                </a:solidFill>
                <a:latin typeface="VIC" panose="00000500000000000000" pitchFamily="2" charset="0"/>
              </a:defRPr>
            </a:lvl5pPr>
          </a:lstStyle>
          <a:p>
            <a:pPr lvl="0"/>
            <a:r>
              <a:rPr lang="en-AU" sz="6600" b="1">
                <a:solidFill>
                  <a:schemeClr val="bg1"/>
                </a:solidFill>
                <a:latin typeface="VIC" panose="00000500000000000000" pitchFamily="2" charset="0"/>
              </a:rPr>
              <a:t>[A headline for your presentation]</a:t>
            </a:r>
            <a:endParaRPr lang="en-AU"/>
          </a:p>
        </p:txBody>
      </p:sp>
      <p:sp>
        <p:nvSpPr>
          <p:cNvPr id="18" name="Text Placeholder 4">
            <a:extLst>
              <a:ext uri="{FF2B5EF4-FFF2-40B4-BE49-F238E27FC236}">
                <a16:creationId xmlns:a16="http://schemas.microsoft.com/office/drawing/2014/main" id="{372117A1-3EBF-4E5E-BD14-06690A7D52F4}"/>
              </a:ext>
            </a:extLst>
          </p:cNvPr>
          <p:cNvSpPr>
            <a:spLocks noGrp="1"/>
          </p:cNvSpPr>
          <p:nvPr>
            <p:ph type="body" sz="quarter" idx="12" hasCustomPrompt="1"/>
          </p:nvPr>
        </p:nvSpPr>
        <p:spPr>
          <a:xfrm>
            <a:off x="936316" y="4091552"/>
            <a:ext cx="5990952" cy="776684"/>
          </a:xfrm>
        </p:spPr>
        <p:txBody>
          <a:bodyPr>
            <a:noAutofit/>
          </a:bodyPr>
          <a:lstStyle>
            <a:lvl1pPr marL="0" indent="0">
              <a:buNone/>
              <a:defRPr sz="2000" b="1">
                <a:solidFill>
                  <a:schemeClr val="bg1"/>
                </a:solidFill>
                <a:latin typeface="VIC" panose="00000500000000000000" pitchFamily="2" charset="0"/>
              </a:defRPr>
            </a:lvl1pPr>
          </a:lstStyle>
          <a:p>
            <a:pPr lvl="0"/>
            <a:r>
              <a:rPr lang="en-US"/>
              <a:t>[Presenters Name]</a:t>
            </a:r>
          </a:p>
          <a:p>
            <a:pPr lvl="0"/>
            <a:r>
              <a:rPr lang="en-US"/>
              <a:t>[Role]</a:t>
            </a:r>
            <a:endParaRPr lang="en-AU"/>
          </a:p>
        </p:txBody>
      </p:sp>
      <p:sp>
        <p:nvSpPr>
          <p:cNvPr id="19" name="Text Placeholder 4">
            <a:extLst>
              <a:ext uri="{FF2B5EF4-FFF2-40B4-BE49-F238E27FC236}">
                <a16:creationId xmlns:a16="http://schemas.microsoft.com/office/drawing/2014/main" id="{CFB097E6-A93D-4A45-8431-7C8B973BEED2}"/>
              </a:ext>
            </a:extLst>
          </p:cNvPr>
          <p:cNvSpPr>
            <a:spLocks noGrp="1"/>
          </p:cNvSpPr>
          <p:nvPr>
            <p:ph type="body" sz="quarter" idx="13" hasCustomPrompt="1"/>
          </p:nvPr>
        </p:nvSpPr>
        <p:spPr>
          <a:xfrm>
            <a:off x="924404" y="4868616"/>
            <a:ext cx="3112963" cy="287050"/>
          </a:xfrm>
        </p:spPr>
        <p:txBody>
          <a:bodyPr>
            <a:noAutofit/>
          </a:bodyPr>
          <a:lstStyle>
            <a:lvl1pPr marL="0" indent="0">
              <a:buNone/>
              <a:defRPr sz="1800">
                <a:solidFill>
                  <a:schemeClr val="bg1"/>
                </a:solidFill>
                <a:latin typeface="VIC" panose="00000500000000000000" pitchFamily="2" charset="0"/>
              </a:defRPr>
            </a:lvl1pPr>
          </a:lstStyle>
          <a:p>
            <a:pPr lvl="0"/>
            <a:r>
              <a:rPr lang="en-US"/>
              <a:t>[Month Year]</a:t>
            </a:r>
            <a:endParaRPr lang="en-AU"/>
          </a:p>
        </p:txBody>
      </p:sp>
      <p:cxnSp>
        <p:nvCxnSpPr>
          <p:cNvPr id="21" name="Straight Connector 20">
            <a:extLst>
              <a:ext uri="{FF2B5EF4-FFF2-40B4-BE49-F238E27FC236}">
                <a16:creationId xmlns:a16="http://schemas.microsoft.com/office/drawing/2014/main" id="{4596F5C5-24D1-467F-AEB3-CE4F5B15B80B}"/>
              </a:ext>
            </a:extLst>
          </p:cNvPr>
          <p:cNvCxnSpPr>
            <a:cxnSpLocks/>
          </p:cNvCxnSpPr>
          <p:nvPr/>
        </p:nvCxnSpPr>
        <p:spPr>
          <a:xfrm>
            <a:off x="836678" y="4091552"/>
            <a:ext cx="0" cy="10641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19E597F2-FA5F-4DE1-9D52-57CACCC27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4576" y="5826680"/>
            <a:ext cx="1877760" cy="541100"/>
          </a:xfrm>
          <a:prstGeom prst="rect">
            <a:avLst/>
          </a:prstGeom>
        </p:spPr>
      </p:pic>
      <p:sp>
        <p:nvSpPr>
          <p:cNvPr id="13" name="Rectangle 12">
            <a:extLst>
              <a:ext uri="{FF2B5EF4-FFF2-40B4-BE49-F238E27FC236}">
                <a16:creationId xmlns:a16="http://schemas.microsoft.com/office/drawing/2014/main" id="{8BBD493E-4F45-4D8F-8AAD-44046F1BB3A1}"/>
              </a:ext>
            </a:extLst>
          </p:cNvPr>
          <p:cNvSpPr/>
          <p:nvPr userDrawn="1"/>
        </p:nvSpPr>
        <p:spPr>
          <a:xfrm>
            <a:off x="0" y="5346000"/>
            <a:ext cx="12192000" cy="151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ffectLst/>
            </a:endParaRPr>
          </a:p>
          <a:p>
            <a:pPr algn="ctr"/>
            <a:endParaRPr lang="en-US" sz="1800">
              <a:ln>
                <a:noFill/>
              </a:ln>
              <a:solidFill>
                <a:schemeClr val="accent1"/>
              </a:solidFill>
              <a:effectLst/>
            </a:endParaRPr>
          </a:p>
        </p:txBody>
      </p:sp>
      <p:pic>
        <p:nvPicPr>
          <p:cNvPr id="22" name="Picture 21">
            <a:extLst>
              <a:ext uri="{FF2B5EF4-FFF2-40B4-BE49-F238E27FC236}">
                <a16:creationId xmlns:a16="http://schemas.microsoft.com/office/drawing/2014/main" id="{C07C3C91-661C-4C4C-82D7-A80F107693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977"/>
          <a:stretch/>
        </p:blipFill>
        <p:spPr>
          <a:xfrm rot="10800000">
            <a:off x="5333999" y="5345426"/>
            <a:ext cx="446612" cy="1512001"/>
          </a:xfrm>
          <a:prstGeom prst="rect">
            <a:avLst/>
          </a:prstGeom>
        </p:spPr>
      </p:pic>
      <p:pic>
        <p:nvPicPr>
          <p:cNvPr id="23" name="Picture 22">
            <a:extLst>
              <a:ext uri="{FF2B5EF4-FFF2-40B4-BE49-F238E27FC236}">
                <a16:creationId xmlns:a16="http://schemas.microsoft.com/office/drawing/2014/main" id="{9241949E-520D-4859-BE0B-B681C5258D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89"/>
          <a:stretch/>
        </p:blipFill>
        <p:spPr>
          <a:xfrm>
            <a:off x="2" y="5346003"/>
            <a:ext cx="5489663" cy="1512001"/>
          </a:xfrm>
          <a:prstGeom prst="rect">
            <a:avLst/>
          </a:prstGeom>
        </p:spPr>
      </p:pic>
      <p:sp>
        <p:nvSpPr>
          <p:cNvPr id="25" name="Isosceles Triangle 24">
            <a:extLst>
              <a:ext uri="{FF2B5EF4-FFF2-40B4-BE49-F238E27FC236}">
                <a16:creationId xmlns:a16="http://schemas.microsoft.com/office/drawing/2014/main" id="{CEDB68BC-B382-499B-81E9-C93967BB6802}"/>
              </a:ext>
            </a:extLst>
          </p:cNvPr>
          <p:cNvSpPr/>
          <p:nvPr userDrawn="1"/>
        </p:nvSpPr>
        <p:spPr>
          <a:xfrm rot="10800000">
            <a:off x="5004972" y="5336653"/>
            <a:ext cx="1574071" cy="1521154"/>
          </a:xfrm>
          <a:prstGeom prst="triangle">
            <a:avLst/>
          </a:prstGeom>
          <a:solidFill>
            <a:schemeClr val="bg1">
              <a:lumMod val="85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26" name="Picture 25">
            <a:extLst>
              <a:ext uri="{FF2B5EF4-FFF2-40B4-BE49-F238E27FC236}">
                <a16:creationId xmlns:a16="http://schemas.microsoft.com/office/drawing/2014/main" id="{290DEAF1-236B-4021-AD42-6CBEE95ADE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626" y="284556"/>
            <a:ext cx="1219200" cy="355600"/>
          </a:xfrm>
          <a:prstGeom prst="rect">
            <a:avLst/>
          </a:prstGeom>
        </p:spPr>
      </p:pic>
      <p:cxnSp>
        <p:nvCxnSpPr>
          <p:cNvPr id="27" name="Straight Connector 26">
            <a:extLst>
              <a:ext uri="{FF2B5EF4-FFF2-40B4-BE49-F238E27FC236}">
                <a16:creationId xmlns:a16="http://schemas.microsoft.com/office/drawing/2014/main" id="{2C8C8E4B-59A7-4685-809A-C8D79B1495AA}"/>
              </a:ext>
            </a:extLst>
          </p:cNvPr>
          <p:cNvCxnSpPr>
            <a:cxnSpLocks/>
          </p:cNvCxnSpPr>
          <p:nvPr userDrawn="1"/>
        </p:nvCxnSpPr>
        <p:spPr>
          <a:xfrm>
            <a:off x="836678" y="4091552"/>
            <a:ext cx="0" cy="10641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70D0F6A-E266-4346-A352-43A5BA0360B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4576" y="5826680"/>
            <a:ext cx="1877760" cy="541100"/>
          </a:xfrm>
          <a:prstGeom prst="rect">
            <a:avLst/>
          </a:prstGeom>
        </p:spPr>
      </p:pic>
    </p:spTree>
    <p:extLst>
      <p:ext uri="{BB962C8B-B14F-4D97-AF65-F5344CB8AC3E}">
        <p14:creationId xmlns:p14="http://schemas.microsoft.com/office/powerpoint/2010/main" val="687700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A8096D-0C5C-43E3-B315-F3ECDFD80097}"/>
              </a:ext>
            </a:extLst>
          </p:cNvPr>
          <p:cNvSpPr/>
          <p:nvPr userDrawn="1"/>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3" name="Text Placeholder 2">
            <a:extLst>
              <a:ext uri="{FF2B5EF4-FFF2-40B4-BE49-F238E27FC236}">
                <a16:creationId xmlns:a16="http://schemas.microsoft.com/office/drawing/2014/main" id="{FBC4132F-8AC6-4BEE-9EF3-E2B7ABF0470E}"/>
              </a:ext>
            </a:extLst>
          </p:cNvPr>
          <p:cNvSpPr>
            <a:spLocks noGrp="1"/>
          </p:cNvSpPr>
          <p:nvPr>
            <p:ph type="body" idx="1"/>
          </p:nvPr>
        </p:nvSpPr>
        <p:spPr>
          <a:xfrm>
            <a:off x="562904" y="1297192"/>
            <a:ext cx="5386917" cy="885775"/>
          </a:xfrm>
          <a:prstGeom prst="rect">
            <a:avLst/>
          </a:prstGeom>
        </p:spPr>
        <p:txBody>
          <a:bodyPr anchor="b">
            <a:noAutofit/>
          </a:bodyPr>
          <a:lstStyle>
            <a:lvl1pPr marL="0" indent="0">
              <a:buNone/>
              <a:defRPr sz="2400" b="1">
                <a:solidFill>
                  <a:schemeClr val="tx1"/>
                </a:solidFill>
                <a:latin typeface="+mn-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11">
            <a:extLst>
              <a:ext uri="{FF2B5EF4-FFF2-40B4-BE49-F238E27FC236}">
                <a16:creationId xmlns:a16="http://schemas.microsoft.com/office/drawing/2014/main" id="{E1B26659-3037-4791-B0C0-1EFA7140F7FC}"/>
              </a:ext>
            </a:extLst>
          </p:cNvPr>
          <p:cNvSpPr>
            <a:spLocks noGrp="1"/>
          </p:cNvSpPr>
          <p:nvPr>
            <p:ph sz="quarter" idx="13" hasCustomPrompt="1"/>
          </p:nvPr>
        </p:nvSpPr>
        <p:spPr>
          <a:xfrm>
            <a:off x="562904" y="2182966"/>
            <a:ext cx="5376597" cy="3744416"/>
          </a:xfrm>
        </p:spPr>
        <p:txBody>
          <a:bodyPr>
            <a:noAutofit/>
          </a:bodyPr>
          <a:lstStyle>
            <a:lvl1pPr marL="0" indent="0">
              <a:buNone/>
              <a:defRPr sz="2200" b="1">
                <a:latin typeface="+mj-lt"/>
              </a:defRPr>
            </a:lvl1pPr>
            <a:lvl2pPr marL="0" indent="0">
              <a:buFontTx/>
              <a:buNone/>
              <a:defRPr sz="2000">
                <a:latin typeface="+mn-lt"/>
                <a:cs typeface="Arial" panose="020B0604020202020204" pitchFamily="34" charset="0"/>
              </a:defRPr>
            </a:lvl2pPr>
            <a:lvl3pPr marL="361950" indent="-361950">
              <a:defRPr sz="2000">
                <a:latin typeface="+mn-lt"/>
                <a:cs typeface="Arial" panose="020B0604020202020204" pitchFamily="34" charset="0"/>
              </a:defRPr>
            </a:lvl3pPr>
            <a:lvl4pPr marL="715963" indent="-354013">
              <a:defRPr sz="2000">
                <a:latin typeface="+mn-lt"/>
                <a:cs typeface="Arial" panose="020B0604020202020204" pitchFamily="34" charset="0"/>
              </a:defRPr>
            </a:lvl4pPr>
            <a:lvl5pPr marL="1077913" indent="-361950">
              <a:defRPr sz="2000">
                <a:latin typeface="+mn-lt"/>
                <a:cs typeface="Arial" panose="020B0604020202020204" pitchFamily="34" charset="0"/>
              </a:defRPr>
            </a:lvl5pPr>
            <a:lvl6pPr marL="0" indent="0">
              <a:buNone/>
              <a:defRPr sz="1800">
                <a:latin typeface="+mn-lt"/>
                <a:cs typeface="Arial" panose="020B0604020202020204" pitchFamily="34" charset="0"/>
              </a:defRPr>
            </a:lvl6pPr>
            <a:lvl7pPr marL="180975" indent="-180975">
              <a:defRPr sz="1800">
                <a:latin typeface="+mn-lt"/>
                <a:cs typeface="Arial" panose="020B0604020202020204" pitchFamily="34" charset="0"/>
              </a:defRPr>
            </a:lvl7pPr>
            <a:lvl8pPr marL="0" indent="0">
              <a:buNone/>
              <a:defRPr sz="1800">
                <a:latin typeface="+mn-lt"/>
                <a:cs typeface="Arial" panose="020B0604020202020204" pitchFamily="34" charset="0"/>
              </a:defRPr>
            </a:lvl8pPr>
            <a:lvl9pPr marL="0" indent="0">
              <a:buNone/>
              <a:defRPr sz="1600">
                <a:latin typeface="+mn-lt"/>
                <a:cs typeface="Arial" panose="020B0604020202020204" pitchFamily="34" charset="0"/>
              </a:defRPr>
            </a:lvl9pPr>
          </a:lstStyle>
          <a:p>
            <a:pPr lvl="1"/>
            <a:r>
              <a:rPr lang="en-US"/>
              <a:t>Second level</a:t>
            </a:r>
          </a:p>
          <a:p>
            <a:pPr lvl="2"/>
            <a:r>
              <a:rPr lang="en-US"/>
              <a:t>Third level</a:t>
            </a:r>
          </a:p>
          <a:p>
            <a:pPr lvl="3"/>
            <a:r>
              <a:rPr lang="en-US"/>
              <a:t>Fourth level</a:t>
            </a:r>
          </a:p>
          <a:p>
            <a:pPr lvl="4"/>
            <a:r>
              <a:rPr lang="en-US"/>
              <a:t>Fifth level</a:t>
            </a:r>
          </a:p>
          <a:p>
            <a:pPr lvl="5"/>
            <a:r>
              <a:rPr lang="en-AU"/>
              <a:t>Level Six</a:t>
            </a:r>
          </a:p>
          <a:p>
            <a:pPr lvl="6"/>
            <a:r>
              <a:rPr lang="en-AU"/>
              <a:t>Level Seven</a:t>
            </a:r>
          </a:p>
          <a:p>
            <a:pPr lvl="7"/>
            <a:r>
              <a:rPr lang="en-AU"/>
              <a:t>Level Eight</a:t>
            </a:r>
          </a:p>
          <a:p>
            <a:pPr lvl="8"/>
            <a:r>
              <a:rPr lang="en-AU"/>
              <a:t>Level Nine</a:t>
            </a:r>
          </a:p>
        </p:txBody>
      </p:sp>
      <p:sp>
        <p:nvSpPr>
          <p:cNvPr id="15" name="Text Placeholder 2">
            <a:extLst>
              <a:ext uri="{FF2B5EF4-FFF2-40B4-BE49-F238E27FC236}">
                <a16:creationId xmlns:a16="http://schemas.microsoft.com/office/drawing/2014/main" id="{DEE81C58-C14B-4DD4-AE54-499CCCB3FAAF}"/>
              </a:ext>
            </a:extLst>
          </p:cNvPr>
          <p:cNvSpPr>
            <a:spLocks noGrp="1"/>
          </p:cNvSpPr>
          <p:nvPr>
            <p:ph type="body" idx="14"/>
          </p:nvPr>
        </p:nvSpPr>
        <p:spPr>
          <a:xfrm>
            <a:off x="6195484" y="1297192"/>
            <a:ext cx="5386917" cy="885775"/>
          </a:xfrm>
          <a:prstGeom prst="rect">
            <a:avLst/>
          </a:prstGeom>
        </p:spPr>
        <p:txBody>
          <a:bodyPr anchor="b">
            <a:noAutofit/>
          </a:bodyPr>
          <a:lstStyle>
            <a:lvl1pPr marL="0" indent="0">
              <a:buNone/>
              <a:defRPr sz="2400" b="1">
                <a:solidFill>
                  <a:schemeClr val="tx1"/>
                </a:solidFill>
                <a:latin typeface="+mn-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11">
            <a:extLst>
              <a:ext uri="{FF2B5EF4-FFF2-40B4-BE49-F238E27FC236}">
                <a16:creationId xmlns:a16="http://schemas.microsoft.com/office/drawing/2014/main" id="{09EA1958-1070-4524-BB65-45F93D126530}"/>
              </a:ext>
            </a:extLst>
          </p:cNvPr>
          <p:cNvSpPr>
            <a:spLocks noGrp="1"/>
          </p:cNvSpPr>
          <p:nvPr>
            <p:ph sz="quarter" idx="15" hasCustomPrompt="1"/>
          </p:nvPr>
        </p:nvSpPr>
        <p:spPr>
          <a:xfrm>
            <a:off x="6195484" y="2182966"/>
            <a:ext cx="5376597" cy="3744416"/>
          </a:xfrm>
        </p:spPr>
        <p:txBody>
          <a:bodyPr>
            <a:noAutofit/>
          </a:bodyPr>
          <a:lstStyle>
            <a:lvl1pPr marL="0" indent="0">
              <a:buNone/>
              <a:defRPr sz="2200" b="1">
                <a:latin typeface="+mj-lt"/>
              </a:defRPr>
            </a:lvl1pPr>
            <a:lvl2pPr marL="0" indent="0">
              <a:buFontTx/>
              <a:buNone/>
              <a:defRPr sz="2000">
                <a:latin typeface="+mn-lt"/>
                <a:cs typeface="Arial" panose="020B0604020202020204" pitchFamily="34" charset="0"/>
              </a:defRPr>
            </a:lvl2pPr>
            <a:lvl3pPr marL="361950" indent="-361950">
              <a:defRPr sz="2000">
                <a:latin typeface="+mn-lt"/>
                <a:cs typeface="Arial" panose="020B0604020202020204" pitchFamily="34" charset="0"/>
              </a:defRPr>
            </a:lvl3pPr>
            <a:lvl4pPr marL="715963" indent="-354013">
              <a:defRPr sz="2000">
                <a:latin typeface="+mn-lt"/>
                <a:cs typeface="Arial" panose="020B0604020202020204" pitchFamily="34" charset="0"/>
              </a:defRPr>
            </a:lvl4pPr>
            <a:lvl5pPr marL="1077913" indent="-361950">
              <a:defRPr sz="2000">
                <a:latin typeface="+mn-lt"/>
                <a:cs typeface="Arial" panose="020B0604020202020204" pitchFamily="34" charset="0"/>
              </a:defRPr>
            </a:lvl5pPr>
            <a:lvl6pPr marL="0" indent="0">
              <a:buNone/>
              <a:defRPr sz="1800">
                <a:latin typeface="+mn-lt"/>
                <a:cs typeface="Arial" panose="020B0604020202020204" pitchFamily="34" charset="0"/>
              </a:defRPr>
            </a:lvl6pPr>
            <a:lvl7pPr marL="180975" indent="-180975">
              <a:defRPr sz="1800">
                <a:latin typeface="+mn-lt"/>
                <a:cs typeface="Arial" panose="020B0604020202020204" pitchFamily="34" charset="0"/>
              </a:defRPr>
            </a:lvl7pPr>
            <a:lvl8pPr marL="0" indent="0">
              <a:buNone/>
              <a:defRPr sz="1800">
                <a:latin typeface="+mn-lt"/>
                <a:cs typeface="Arial" panose="020B0604020202020204" pitchFamily="34" charset="0"/>
              </a:defRPr>
            </a:lvl8pPr>
            <a:lvl9pPr marL="0" indent="0">
              <a:buNone/>
              <a:defRPr sz="1600">
                <a:latin typeface="+mn-lt"/>
                <a:cs typeface="Arial" panose="020B0604020202020204" pitchFamily="34" charset="0"/>
              </a:defRPr>
            </a:lvl9pPr>
          </a:lstStyle>
          <a:p>
            <a:pPr lvl="1"/>
            <a:r>
              <a:rPr lang="en-US"/>
              <a:t>Second level</a:t>
            </a:r>
          </a:p>
          <a:p>
            <a:pPr lvl="2"/>
            <a:r>
              <a:rPr lang="en-US"/>
              <a:t>Third level</a:t>
            </a:r>
          </a:p>
          <a:p>
            <a:pPr lvl="3"/>
            <a:r>
              <a:rPr lang="en-US"/>
              <a:t>Fourth level</a:t>
            </a:r>
          </a:p>
          <a:p>
            <a:pPr lvl="4"/>
            <a:r>
              <a:rPr lang="en-US"/>
              <a:t>Fifth level</a:t>
            </a:r>
          </a:p>
          <a:p>
            <a:pPr lvl="5"/>
            <a:r>
              <a:rPr lang="en-AU"/>
              <a:t>Level Six</a:t>
            </a:r>
          </a:p>
          <a:p>
            <a:pPr lvl="6"/>
            <a:r>
              <a:rPr lang="en-AU"/>
              <a:t>Level Seven</a:t>
            </a:r>
          </a:p>
          <a:p>
            <a:pPr lvl="7"/>
            <a:r>
              <a:rPr lang="en-AU"/>
              <a:t>Level Eight</a:t>
            </a:r>
          </a:p>
          <a:p>
            <a:pPr lvl="8"/>
            <a:r>
              <a:rPr lang="en-AU"/>
              <a:t>Level Nine</a:t>
            </a:r>
          </a:p>
        </p:txBody>
      </p:sp>
      <p:sp>
        <p:nvSpPr>
          <p:cNvPr id="12" name="Slide Number Placeholder 3">
            <a:extLst>
              <a:ext uri="{FF2B5EF4-FFF2-40B4-BE49-F238E27FC236}">
                <a16:creationId xmlns:a16="http://schemas.microsoft.com/office/drawing/2014/main" id="{5B0A6545-4488-4206-86B3-743381827CFB}"/>
              </a:ext>
            </a:extLst>
          </p:cNvPr>
          <p:cNvSpPr>
            <a:spLocks noGrp="1"/>
          </p:cNvSpPr>
          <p:nvPr>
            <p:ph type="sldNum" sz="quarter" idx="12"/>
          </p:nvPr>
        </p:nvSpPr>
        <p:spPr>
          <a:xfrm>
            <a:off x="8737600" y="6356357"/>
            <a:ext cx="2844800" cy="365125"/>
          </a:xfrm>
          <a:prstGeom prst="rect">
            <a:avLst/>
          </a:prstGeom>
        </p:spPr>
        <p:txBody>
          <a:bodyPr/>
          <a:lstStyle>
            <a:lvl1pPr>
              <a:defRPr b="1">
                <a:solidFill>
                  <a:schemeClr val="tx1"/>
                </a:solidFill>
              </a:defRPr>
            </a:lvl1pPr>
          </a:lstStyle>
          <a:p>
            <a:fld id="{7F601525-E5AC-46A5-B428-4CA4F4FED46C}" type="slidenum">
              <a:rPr lang="en-AU" smtClean="0"/>
              <a:pPr/>
              <a:t>‹#›</a:t>
            </a:fld>
            <a:endParaRPr lang="en-AU"/>
          </a:p>
        </p:txBody>
      </p:sp>
      <p:sp>
        <p:nvSpPr>
          <p:cNvPr id="11" name="Text Placeholder 3">
            <a:extLst>
              <a:ext uri="{FF2B5EF4-FFF2-40B4-BE49-F238E27FC236}">
                <a16:creationId xmlns:a16="http://schemas.microsoft.com/office/drawing/2014/main" id="{DBB92B77-F721-439A-BFF1-30FC354E0F0D}"/>
              </a:ext>
            </a:extLst>
          </p:cNvPr>
          <p:cNvSpPr>
            <a:spLocks noGrp="1"/>
          </p:cNvSpPr>
          <p:nvPr>
            <p:ph type="body" sz="quarter" idx="16" hasCustomPrompt="1"/>
          </p:nvPr>
        </p:nvSpPr>
        <p:spPr>
          <a:xfrm>
            <a:off x="0" y="0"/>
            <a:ext cx="12192000" cy="930422"/>
          </a:xfrm>
          <a:solidFill>
            <a:schemeClr val="accent1"/>
          </a:solidFill>
        </p:spPr>
        <p:txBody>
          <a:bodyPr wrap="none" lIns="864000" rIns="72000" anchor="ctr" anchorCtr="0">
            <a:noAutofit/>
          </a:bodyPr>
          <a:lstStyle>
            <a:lvl1pPr marL="0" marR="0" indent="0" algn="l" defTabSz="457200" rtl="0" eaLnBrk="1" fontAlgn="auto" latinLnBrk="0" hangingPunct="1">
              <a:lnSpc>
                <a:spcPct val="100000"/>
              </a:lnSpc>
              <a:spcBef>
                <a:spcPts val="0"/>
              </a:spcBef>
              <a:spcAft>
                <a:spcPts val="0"/>
              </a:spcAft>
              <a:buClrTx/>
              <a:buSzTx/>
              <a:buFontTx/>
              <a:buNone/>
              <a:tabLst/>
              <a:defRPr baseline="0">
                <a:solidFill>
                  <a:schemeClr val="bg2"/>
                </a:solidFill>
                <a:latin typeface="VIC SemiBold" panose="00000700000000000000" pitchFamily="2"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VIC" panose="00000500000000000000" pitchFamily="2" charset="0"/>
                <a:ea typeface="+mn-ea"/>
                <a:cs typeface="+mn-cs"/>
              </a:rPr>
              <a:t>Click to edit Master title style</a:t>
            </a:r>
            <a:endParaRPr kumimoji="0" lang="en-AU" sz="2800" b="1" i="0" u="none" strike="noStrike" kern="1200" cap="none" spc="0" normalizeH="0" baseline="0" noProof="0">
              <a:ln>
                <a:noFill/>
              </a:ln>
              <a:solidFill>
                <a:prstClr val="white"/>
              </a:solidFill>
              <a:effectLst/>
              <a:uLnTx/>
              <a:uFillTx/>
              <a:latin typeface="VIC" panose="00000500000000000000" pitchFamily="2" charset="0"/>
              <a:ea typeface="+mn-ea"/>
              <a:cs typeface="+mn-cs"/>
            </a:endParaRPr>
          </a:p>
        </p:txBody>
      </p:sp>
    </p:spTree>
    <p:extLst>
      <p:ext uri="{BB962C8B-B14F-4D97-AF65-F5344CB8AC3E}">
        <p14:creationId xmlns:p14="http://schemas.microsoft.com/office/powerpoint/2010/main" val="2174237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EA42A2-CDBC-4448-B503-F515E30500BC}"/>
              </a:ext>
            </a:extLst>
          </p:cNvPr>
          <p:cNvSpPr/>
          <p:nvPr userDrawn="1"/>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5" name="Content Placeholder 11">
            <a:extLst>
              <a:ext uri="{FF2B5EF4-FFF2-40B4-BE49-F238E27FC236}">
                <a16:creationId xmlns:a16="http://schemas.microsoft.com/office/drawing/2014/main" id="{3E997EC8-4C66-4464-8EF8-9287EB5D564E}"/>
              </a:ext>
            </a:extLst>
          </p:cNvPr>
          <p:cNvSpPr>
            <a:spLocks noGrp="1"/>
          </p:cNvSpPr>
          <p:nvPr>
            <p:ph sz="quarter" idx="13" hasCustomPrompt="1"/>
          </p:nvPr>
        </p:nvSpPr>
        <p:spPr>
          <a:xfrm>
            <a:off x="562904" y="1319843"/>
            <a:ext cx="5376597" cy="4607540"/>
          </a:xfrm>
        </p:spPr>
        <p:txBody>
          <a:bodyPr>
            <a:noAutofit/>
          </a:bodyPr>
          <a:lstStyle>
            <a:lvl1pPr marL="0" indent="0">
              <a:buNone/>
              <a:defRPr sz="2200" b="1">
                <a:latin typeface="+mj-lt"/>
              </a:defRPr>
            </a:lvl1pPr>
            <a:lvl2pPr marL="0" indent="0">
              <a:buFontTx/>
              <a:buNone/>
              <a:defRPr sz="2000">
                <a:latin typeface="+mn-lt"/>
                <a:cs typeface="Arial" panose="020B0604020202020204" pitchFamily="34" charset="0"/>
              </a:defRPr>
            </a:lvl2pPr>
            <a:lvl3pPr marL="361950" indent="-361950">
              <a:defRPr sz="2000">
                <a:latin typeface="+mn-lt"/>
                <a:cs typeface="Arial" panose="020B0604020202020204" pitchFamily="34" charset="0"/>
              </a:defRPr>
            </a:lvl3pPr>
            <a:lvl4pPr marL="715963" indent="-354013">
              <a:defRPr sz="2000">
                <a:latin typeface="+mn-lt"/>
                <a:cs typeface="Arial" panose="020B0604020202020204" pitchFamily="34" charset="0"/>
              </a:defRPr>
            </a:lvl4pPr>
            <a:lvl5pPr marL="1077913" indent="-361950">
              <a:defRPr sz="2000">
                <a:latin typeface="+mn-lt"/>
                <a:cs typeface="Arial" panose="020B0604020202020204" pitchFamily="34" charset="0"/>
              </a:defRPr>
            </a:lvl5pPr>
            <a:lvl6pPr marL="0" indent="0">
              <a:buNone/>
              <a:defRPr sz="1800">
                <a:latin typeface="+mn-lt"/>
                <a:cs typeface="Arial" panose="020B0604020202020204" pitchFamily="34" charset="0"/>
              </a:defRPr>
            </a:lvl6pPr>
            <a:lvl7pPr marL="180975" indent="-180975">
              <a:defRPr sz="1800">
                <a:latin typeface="+mn-lt"/>
                <a:cs typeface="Arial" panose="020B0604020202020204" pitchFamily="34" charset="0"/>
              </a:defRPr>
            </a:lvl7pPr>
            <a:lvl8pPr marL="0" indent="0">
              <a:buNone/>
              <a:defRPr sz="1800">
                <a:latin typeface="+mn-lt"/>
                <a:cs typeface="Arial" panose="020B0604020202020204" pitchFamily="34" charset="0"/>
              </a:defRPr>
            </a:lvl8pPr>
            <a:lvl9pPr marL="0" indent="0">
              <a:buNone/>
              <a:defRPr sz="1600">
                <a:latin typeface="+mn-lt"/>
                <a:cs typeface="Arial" panose="020B0604020202020204" pitchFamily="34" charset="0"/>
              </a:defRPr>
            </a:lvl9pPr>
          </a:lstStyle>
          <a:p>
            <a:pPr lvl="1"/>
            <a:r>
              <a:rPr lang="en-US"/>
              <a:t>Second level</a:t>
            </a:r>
          </a:p>
          <a:p>
            <a:pPr lvl="2"/>
            <a:r>
              <a:rPr lang="en-US"/>
              <a:t>Third level</a:t>
            </a:r>
          </a:p>
          <a:p>
            <a:pPr lvl="3"/>
            <a:r>
              <a:rPr lang="en-US"/>
              <a:t>Fourth level</a:t>
            </a:r>
          </a:p>
          <a:p>
            <a:pPr lvl="4"/>
            <a:r>
              <a:rPr lang="en-US"/>
              <a:t>Fifth level</a:t>
            </a:r>
          </a:p>
          <a:p>
            <a:pPr lvl="5"/>
            <a:r>
              <a:rPr lang="en-AU"/>
              <a:t>Level Six</a:t>
            </a:r>
          </a:p>
          <a:p>
            <a:pPr lvl="6"/>
            <a:r>
              <a:rPr lang="en-AU"/>
              <a:t>Level Seven</a:t>
            </a:r>
          </a:p>
          <a:p>
            <a:pPr lvl="7"/>
            <a:r>
              <a:rPr lang="en-AU"/>
              <a:t>Level Eight</a:t>
            </a:r>
          </a:p>
          <a:p>
            <a:pPr lvl="8"/>
            <a:r>
              <a:rPr lang="en-AU"/>
              <a:t>Level Nine</a:t>
            </a:r>
          </a:p>
        </p:txBody>
      </p:sp>
      <p:sp>
        <p:nvSpPr>
          <p:cNvPr id="16" name="Content Placeholder 11">
            <a:extLst>
              <a:ext uri="{FF2B5EF4-FFF2-40B4-BE49-F238E27FC236}">
                <a16:creationId xmlns:a16="http://schemas.microsoft.com/office/drawing/2014/main" id="{BA5D90CE-8418-4D8C-956A-F856497BA2F7}"/>
              </a:ext>
            </a:extLst>
          </p:cNvPr>
          <p:cNvSpPr>
            <a:spLocks noGrp="1"/>
          </p:cNvSpPr>
          <p:nvPr>
            <p:ph sz="quarter" idx="15" hasCustomPrompt="1"/>
          </p:nvPr>
        </p:nvSpPr>
        <p:spPr>
          <a:xfrm>
            <a:off x="6195484" y="1319843"/>
            <a:ext cx="5376597" cy="4607540"/>
          </a:xfrm>
        </p:spPr>
        <p:txBody>
          <a:bodyPr>
            <a:noAutofit/>
          </a:bodyPr>
          <a:lstStyle>
            <a:lvl1pPr marL="0" indent="0">
              <a:buNone/>
              <a:defRPr sz="2200" b="1">
                <a:latin typeface="+mj-lt"/>
              </a:defRPr>
            </a:lvl1pPr>
            <a:lvl2pPr marL="0" indent="0">
              <a:buFontTx/>
              <a:buNone/>
              <a:defRPr sz="2000">
                <a:latin typeface="+mn-lt"/>
                <a:cs typeface="Arial" panose="020B0604020202020204" pitchFamily="34" charset="0"/>
              </a:defRPr>
            </a:lvl2pPr>
            <a:lvl3pPr marL="361950" indent="-361950">
              <a:defRPr sz="2000">
                <a:latin typeface="+mn-lt"/>
                <a:cs typeface="Arial" panose="020B0604020202020204" pitchFamily="34" charset="0"/>
              </a:defRPr>
            </a:lvl3pPr>
            <a:lvl4pPr marL="715963" indent="-354013">
              <a:defRPr sz="2000">
                <a:latin typeface="+mn-lt"/>
                <a:cs typeface="Arial" panose="020B0604020202020204" pitchFamily="34" charset="0"/>
              </a:defRPr>
            </a:lvl4pPr>
            <a:lvl5pPr marL="1077913" indent="-361950">
              <a:defRPr sz="2000">
                <a:latin typeface="+mn-lt"/>
                <a:cs typeface="Arial" panose="020B0604020202020204" pitchFamily="34" charset="0"/>
              </a:defRPr>
            </a:lvl5pPr>
            <a:lvl6pPr marL="0" indent="0">
              <a:buNone/>
              <a:defRPr sz="1800">
                <a:latin typeface="+mn-lt"/>
                <a:cs typeface="Arial" panose="020B0604020202020204" pitchFamily="34" charset="0"/>
              </a:defRPr>
            </a:lvl6pPr>
            <a:lvl7pPr marL="180975" indent="-180975">
              <a:defRPr sz="1800">
                <a:latin typeface="+mn-lt"/>
                <a:cs typeface="Arial" panose="020B0604020202020204" pitchFamily="34" charset="0"/>
              </a:defRPr>
            </a:lvl7pPr>
            <a:lvl8pPr marL="0" indent="0">
              <a:buNone/>
              <a:defRPr sz="1800">
                <a:latin typeface="+mn-lt"/>
                <a:cs typeface="Arial" panose="020B0604020202020204" pitchFamily="34" charset="0"/>
              </a:defRPr>
            </a:lvl8pPr>
            <a:lvl9pPr marL="0" indent="0">
              <a:buNone/>
              <a:defRPr sz="1600">
                <a:latin typeface="+mn-lt"/>
                <a:cs typeface="Arial" panose="020B0604020202020204" pitchFamily="34" charset="0"/>
              </a:defRPr>
            </a:lvl9pPr>
          </a:lstStyle>
          <a:p>
            <a:pPr lvl="1"/>
            <a:r>
              <a:rPr lang="en-US"/>
              <a:t>Second level</a:t>
            </a:r>
          </a:p>
          <a:p>
            <a:pPr lvl="2"/>
            <a:r>
              <a:rPr lang="en-US"/>
              <a:t>Third level</a:t>
            </a:r>
          </a:p>
          <a:p>
            <a:pPr lvl="3"/>
            <a:r>
              <a:rPr lang="en-US"/>
              <a:t>Fourth level</a:t>
            </a:r>
          </a:p>
          <a:p>
            <a:pPr lvl="4"/>
            <a:r>
              <a:rPr lang="en-US"/>
              <a:t>Fifth level</a:t>
            </a:r>
          </a:p>
          <a:p>
            <a:pPr lvl="5"/>
            <a:r>
              <a:rPr lang="en-AU"/>
              <a:t>Level Six</a:t>
            </a:r>
          </a:p>
          <a:p>
            <a:pPr lvl="6"/>
            <a:r>
              <a:rPr lang="en-AU"/>
              <a:t>Level Seven</a:t>
            </a:r>
          </a:p>
          <a:p>
            <a:pPr lvl="7"/>
            <a:r>
              <a:rPr lang="en-AU"/>
              <a:t>Level Eight</a:t>
            </a:r>
          </a:p>
          <a:p>
            <a:pPr lvl="8"/>
            <a:r>
              <a:rPr lang="en-AU"/>
              <a:t>Level Nine</a:t>
            </a:r>
          </a:p>
        </p:txBody>
      </p:sp>
      <p:sp>
        <p:nvSpPr>
          <p:cNvPr id="9" name="Slide Number Placeholder 3">
            <a:extLst>
              <a:ext uri="{FF2B5EF4-FFF2-40B4-BE49-F238E27FC236}">
                <a16:creationId xmlns:a16="http://schemas.microsoft.com/office/drawing/2014/main" id="{5E5FCC60-D604-4CDF-8477-12D77B2A5549}"/>
              </a:ext>
            </a:extLst>
          </p:cNvPr>
          <p:cNvSpPr>
            <a:spLocks noGrp="1"/>
          </p:cNvSpPr>
          <p:nvPr>
            <p:ph type="sldNum" sz="quarter" idx="12"/>
          </p:nvPr>
        </p:nvSpPr>
        <p:spPr>
          <a:xfrm>
            <a:off x="8737600" y="6356357"/>
            <a:ext cx="2844800" cy="365125"/>
          </a:xfrm>
          <a:prstGeom prst="rect">
            <a:avLst/>
          </a:prstGeom>
        </p:spPr>
        <p:txBody>
          <a:bodyPr/>
          <a:lstStyle>
            <a:lvl1pPr>
              <a:defRPr b="1">
                <a:solidFill>
                  <a:schemeClr val="tx1"/>
                </a:solidFill>
              </a:defRPr>
            </a:lvl1pPr>
          </a:lstStyle>
          <a:p>
            <a:fld id="{7F601525-E5AC-46A5-B428-4CA4F4FED46C}" type="slidenum">
              <a:rPr lang="en-AU" smtClean="0"/>
              <a:pPr/>
              <a:t>‹#›</a:t>
            </a:fld>
            <a:endParaRPr lang="en-AU"/>
          </a:p>
        </p:txBody>
      </p:sp>
      <p:sp>
        <p:nvSpPr>
          <p:cNvPr id="8" name="Text Placeholder 3">
            <a:extLst>
              <a:ext uri="{FF2B5EF4-FFF2-40B4-BE49-F238E27FC236}">
                <a16:creationId xmlns:a16="http://schemas.microsoft.com/office/drawing/2014/main" id="{4D881B0E-7DD5-4642-ABF9-52921CBEE832}"/>
              </a:ext>
            </a:extLst>
          </p:cNvPr>
          <p:cNvSpPr>
            <a:spLocks noGrp="1"/>
          </p:cNvSpPr>
          <p:nvPr>
            <p:ph type="body" sz="quarter" idx="14" hasCustomPrompt="1"/>
          </p:nvPr>
        </p:nvSpPr>
        <p:spPr>
          <a:xfrm>
            <a:off x="0" y="0"/>
            <a:ext cx="12192000" cy="930422"/>
          </a:xfrm>
          <a:solidFill>
            <a:schemeClr val="accent1"/>
          </a:solidFill>
        </p:spPr>
        <p:txBody>
          <a:bodyPr wrap="none" lIns="864000" rIns="72000" anchor="ctr" anchorCtr="0">
            <a:noAutofit/>
          </a:bodyPr>
          <a:lstStyle>
            <a:lvl1pPr marL="0" marR="0" indent="0" algn="l" defTabSz="457200" rtl="0" eaLnBrk="1" fontAlgn="auto" latinLnBrk="0" hangingPunct="1">
              <a:lnSpc>
                <a:spcPct val="100000"/>
              </a:lnSpc>
              <a:spcBef>
                <a:spcPts val="0"/>
              </a:spcBef>
              <a:spcAft>
                <a:spcPts val="0"/>
              </a:spcAft>
              <a:buClrTx/>
              <a:buSzTx/>
              <a:buFontTx/>
              <a:buNone/>
              <a:tabLst/>
              <a:defRPr baseline="0">
                <a:solidFill>
                  <a:schemeClr val="bg2"/>
                </a:solidFill>
                <a:latin typeface="VIC SemiBold" panose="00000700000000000000" pitchFamily="2"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VIC" panose="00000500000000000000" pitchFamily="2" charset="0"/>
                <a:ea typeface="+mn-ea"/>
                <a:cs typeface="+mn-cs"/>
              </a:rPr>
              <a:t>Click to edit Master title style</a:t>
            </a:r>
            <a:endParaRPr kumimoji="0" lang="en-AU" sz="2800" b="1" i="0" u="none" strike="noStrike" kern="1200" cap="none" spc="0" normalizeH="0" baseline="0" noProof="0">
              <a:ln>
                <a:noFill/>
              </a:ln>
              <a:solidFill>
                <a:prstClr val="white"/>
              </a:solidFill>
              <a:effectLst/>
              <a:uLnTx/>
              <a:uFillTx/>
              <a:latin typeface="VIC" panose="00000500000000000000" pitchFamily="2" charset="0"/>
              <a:ea typeface="+mn-ea"/>
              <a:cs typeface="+mn-cs"/>
            </a:endParaRPr>
          </a:p>
        </p:txBody>
      </p:sp>
    </p:spTree>
    <p:extLst>
      <p:ext uri="{BB962C8B-B14F-4D97-AF65-F5344CB8AC3E}">
        <p14:creationId xmlns:p14="http://schemas.microsoft.com/office/powerpoint/2010/main" val="3929929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mage 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4AC03E-2C8B-4DF2-83A9-0E4631B75524}"/>
              </a:ext>
            </a:extLst>
          </p:cNvPr>
          <p:cNvSpPr/>
          <p:nvPr userDrawn="1"/>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6" name="Content Placeholder 11">
            <a:extLst>
              <a:ext uri="{FF2B5EF4-FFF2-40B4-BE49-F238E27FC236}">
                <a16:creationId xmlns:a16="http://schemas.microsoft.com/office/drawing/2014/main" id="{1FF62ACA-1DF3-4EB3-8A14-0E6FD021C712}"/>
              </a:ext>
            </a:extLst>
          </p:cNvPr>
          <p:cNvSpPr>
            <a:spLocks noGrp="1"/>
          </p:cNvSpPr>
          <p:nvPr>
            <p:ph sz="quarter" idx="13"/>
          </p:nvPr>
        </p:nvSpPr>
        <p:spPr>
          <a:xfrm>
            <a:off x="838205" y="3686909"/>
            <a:ext cx="10097807" cy="2429023"/>
          </a:xfrm>
        </p:spPr>
        <p:txBody>
          <a:bodyPr>
            <a:noAutofit/>
          </a:bodyPr>
          <a:lstStyle>
            <a:lvl1pPr marL="0" indent="0">
              <a:buNone/>
              <a:defRPr sz="2200" b="1">
                <a:latin typeface="+mn-lt"/>
                <a:cs typeface="Arial" panose="020B0604020202020204" pitchFamily="34" charset="0"/>
              </a:defRPr>
            </a:lvl1pPr>
            <a:lvl2pPr marL="0" indent="0">
              <a:buFontTx/>
              <a:buNone/>
              <a:defRPr sz="2200">
                <a:latin typeface="+mn-lt"/>
              </a:defRPr>
            </a:lvl2pPr>
            <a:lvl3pPr marL="361950" indent="-361950">
              <a:defRPr sz="2200">
                <a:latin typeface="+mn-lt"/>
              </a:defRPr>
            </a:lvl3pPr>
            <a:lvl4pPr marL="715963" indent="-354013">
              <a:defRPr sz="2200">
                <a:latin typeface="+mn-lt"/>
              </a:defRPr>
            </a:lvl4pPr>
            <a:lvl5pPr marL="1077913" indent="-361950">
              <a:defRPr>
                <a:latin typeface="+mn-lt"/>
              </a:defRPr>
            </a:lvl5pPr>
            <a:lvl6pPr marL="0" indent="0">
              <a:buNone/>
              <a:defRPr sz="1800"/>
            </a:lvl6pPr>
            <a:lvl7pPr marL="180975" indent="-180975">
              <a:defRPr sz="1800"/>
            </a:lvl7pPr>
            <a:lvl8pPr marL="0" indent="0">
              <a:buNone/>
              <a:defRPr sz="1800"/>
            </a:lvl8pPr>
            <a:lvl9pPr marL="0" indent="0">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a:extLst>
              <a:ext uri="{FF2B5EF4-FFF2-40B4-BE49-F238E27FC236}">
                <a16:creationId xmlns:a16="http://schemas.microsoft.com/office/drawing/2014/main" id="{628994C8-658A-4495-BE90-FF697811A3A7}"/>
              </a:ext>
            </a:extLst>
          </p:cNvPr>
          <p:cNvSpPr>
            <a:spLocks noGrp="1"/>
          </p:cNvSpPr>
          <p:nvPr>
            <p:ph type="sldNum" sz="quarter" idx="12"/>
          </p:nvPr>
        </p:nvSpPr>
        <p:spPr>
          <a:xfrm>
            <a:off x="8737600" y="6356357"/>
            <a:ext cx="2844800" cy="365125"/>
          </a:xfrm>
          <a:prstGeom prst="rect">
            <a:avLst/>
          </a:prstGeom>
        </p:spPr>
        <p:txBody>
          <a:bodyPr/>
          <a:lstStyle>
            <a:lvl1pPr>
              <a:defRPr b="1">
                <a:solidFill>
                  <a:schemeClr val="tx1"/>
                </a:solidFill>
              </a:defRPr>
            </a:lvl1pPr>
          </a:lstStyle>
          <a:p>
            <a:fld id="{7F601525-E5AC-46A5-B428-4CA4F4FED46C}" type="slidenum">
              <a:rPr lang="en-AU" smtClean="0"/>
              <a:pPr/>
              <a:t>‹#›</a:t>
            </a:fld>
            <a:endParaRPr lang="en-AU"/>
          </a:p>
        </p:txBody>
      </p:sp>
      <p:pic>
        <p:nvPicPr>
          <p:cNvPr id="5" name="Picture 4">
            <a:extLst>
              <a:ext uri="{FF2B5EF4-FFF2-40B4-BE49-F238E27FC236}">
                <a16:creationId xmlns:a16="http://schemas.microsoft.com/office/drawing/2014/main" id="{9C16C596-7E3D-4294-A6B2-6F6A4220F5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2231"/>
          <a:stretch/>
        </p:blipFill>
        <p:spPr>
          <a:xfrm>
            <a:off x="0" y="921458"/>
            <a:ext cx="12192000" cy="2577790"/>
          </a:xfrm>
          <a:prstGeom prst="rect">
            <a:avLst/>
          </a:prstGeom>
        </p:spPr>
      </p:pic>
      <p:sp>
        <p:nvSpPr>
          <p:cNvPr id="8" name="Text Placeholder 3">
            <a:extLst>
              <a:ext uri="{FF2B5EF4-FFF2-40B4-BE49-F238E27FC236}">
                <a16:creationId xmlns:a16="http://schemas.microsoft.com/office/drawing/2014/main" id="{5B3498A3-D6FD-4992-85B2-BBE79212CA4D}"/>
              </a:ext>
            </a:extLst>
          </p:cNvPr>
          <p:cNvSpPr>
            <a:spLocks noGrp="1"/>
          </p:cNvSpPr>
          <p:nvPr>
            <p:ph type="body" sz="quarter" idx="14" hasCustomPrompt="1"/>
          </p:nvPr>
        </p:nvSpPr>
        <p:spPr>
          <a:xfrm>
            <a:off x="0" y="0"/>
            <a:ext cx="12192000" cy="930422"/>
          </a:xfrm>
          <a:solidFill>
            <a:schemeClr val="accent1"/>
          </a:solidFill>
        </p:spPr>
        <p:txBody>
          <a:bodyPr wrap="none" lIns="864000" rIns="72000" anchor="ctr" anchorCtr="0">
            <a:noAutofit/>
          </a:bodyPr>
          <a:lstStyle>
            <a:lvl1pPr marL="0" marR="0" indent="0" algn="l" defTabSz="457200" rtl="0" eaLnBrk="1" fontAlgn="auto" latinLnBrk="0" hangingPunct="1">
              <a:lnSpc>
                <a:spcPct val="100000"/>
              </a:lnSpc>
              <a:spcBef>
                <a:spcPts val="0"/>
              </a:spcBef>
              <a:spcAft>
                <a:spcPts val="0"/>
              </a:spcAft>
              <a:buClrTx/>
              <a:buSzTx/>
              <a:buFontTx/>
              <a:buNone/>
              <a:tabLst/>
              <a:defRPr baseline="0">
                <a:solidFill>
                  <a:schemeClr val="bg2"/>
                </a:solidFill>
                <a:latin typeface="VIC SemiBold" panose="00000700000000000000" pitchFamily="2"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VIC" panose="00000500000000000000" pitchFamily="2" charset="0"/>
                <a:ea typeface="+mn-ea"/>
                <a:cs typeface="+mn-cs"/>
              </a:rPr>
              <a:t>Click to edit Master title style</a:t>
            </a:r>
            <a:endParaRPr kumimoji="0" lang="en-AU" sz="2800" b="1" i="0" u="none" strike="noStrike" kern="1200" cap="none" spc="0" normalizeH="0" baseline="0" noProof="0">
              <a:ln>
                <a:noFill/>
              </a:ln>
              <a:solidFill>
                <a:prstClr val="white"/>
              </a:solidFill>
              <a:effectLst/>
              <a:uLnTx/>
              <a:uFillTx/>
              <a:latin typeface="VIC" panose="00000500000000000000" pitchFamily="2" charset="0"/>
              <a:ea typeface="+mn-ea"/>
              <a:cs typeface="+mn-cs"/>
            </a:endParaRPr>
          </a:p>
        </p:txBody>
      </p:sp>
    </p:spTree>
    <p:extLst>
      <p:ext uri="{BB962C8B-B14F-4D97-AF65-F5344CB8AC3E}">
        <p14:creationId xmlns:p14="http://schemas.microsoft.com/office/powerpoint/2010/main" val="2320953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1157790"/>
            <a:ext cx="3932237" cy="930423"/>
          </a:xfrm>
        </p:spPr>
        <p:txBody>
          <a:bodyPr anchor="b">
            <a:noAutofit/>
          </a:bodyPr>
          <a:lstStyle>
            <a:lvl1pPr>
              <a:defRPr sz="2400" b="1">
                <a:latin typeface="+mn-lt"/>
              </a:defRPr>
            </a:lvl1pPr>
          </a:lstStyle>
          <a:p>
            <a:pPr lvl="0"/>
            <a:r>
              <a:rPr lang="en-US"/>
              <a:t>Click to edit Master text styles</a:t>
            </a:r>
          </a:p>
        </p:txBody>
      </p:sp>
      <p:sp>
        <p:nvSpPr>
          <p:cNvPr id="4" name="Text Placeholder 3"/>
          <p:cNvSpPr>
            <a:spLocks noGrp="1"/>
          </p:cNvSpPr>
          <p:nvPr>
            <p:ph type="body" sz="half" idx="2"/>
          </p:nvPr>
        </p:nvSpPr>
        <p:spPr>
          <a:xfrm>
            <a:off x="839788" y="2264169"/>
            <a:ext cx="3932237" cy="3604819"/>
          </a:xfrm>
        </p:spPr>
        <p:txBody>
          <a:bodyPr>
            <a:noAutofit/>
          </a:bodyPr>
          <a:lstStyle>
            <a:lvl1pPr marL="0" indent="0">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a:extLst>
              <a:ext uri="{FF2B5EF4-FFF2-40B4-BE49-F238E27FC236}">
                <a16:creationId xmlns:a16="http://schemas.microsoft.com/office/drawing/2014/main" id="{FA923D3B-664F-4641-92F8-3ED3E4ED85AE}"/>
              </a:ext>
            </a:extLst>
          </p:cNvPr>
          <p:cNvSpPr/>
          <p:nvPr userDrawn="1"/>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3" name="Content Placeholder 11">
            <a:extLst>
              <a:ext uri="{FF2B5EF4-FFF2-40B4-BE49-F238E27FC236}">
                <a16:creationId xmlns:a16="http://schemas.microsoft.com/office/drawing/2014/main" id="{FE82312A-6247-483D-94DC-1E6D1801D649}"/>
              </a:ext>
            </a:extLst>
          </p:cNvPr>
          <p:cNvSpPr>
            <a:spLocks noGrp="1"/>
          </p:cNvSpPr>
          <p:nvPr>
            <p:ph sz="quarter" idx="13" hasCustomPrompt="1"/>
          </p:nvPr>
        </p:nvSpPr>
        <p:spPr>
          <a:xfrm>
            <a:off x="5507306" y="1157783"/>
            <a:ext cx="6075097" cy="4711204"/>
          </a:xfrm>
        </p:spPr>
        <p:txBody>
          <a:bodyPr>
            <a:noAutofit/>
          </a:bodyPr>
          <a:lstStyle>
            <a:lvl1pPr marL="0" indent="0">
              <a:buNone/>
              <a:defRPr sz="2200" b="1">
                <a:latin typeface="+mj-lt"/>
              </a:defRPr>
            </a:lvl1pPr>
            <a:lvl2pPr marL="0" indent="0">
              <a:buFontTx/>
              <a:buNone/>
              <a:defRPr sz="2000">
                <a:latin typeface="+mn-lt"/>
                <a:cs typeface="Arial" panose="020B0604020202020204" pitchFamily="34" charset="0"/>
              </a:defRPr>
            </a:lvl2pPr>
            <a:lvl3pPr marL="361950" indent="-361950">
              <a:defRPr sz="2000">
                <a:latin typeface="+mn-lt"/>
                <a:cs typeface="Arial" panose="020B0604020202020204" pitchFamily="34" charset="0"/>
              </a:defRPr>
            </a:lvl3pPr>
            <a:lvl4pPr marL="715963" indent="-354013">
              <a:defRPr sz="2000">
                <a:latin typeface="+mn-lt"/>
                <a:cs typeface="Arial" panose="020B0604020202020204" pitchFamily="34" charset="0"/>
              </a:defRPr>
            </a:lvl4pPr>
            <a:lvl5pPr marL="1077913" indent="-361950">
              <a:defRPr sz="2000">
                <a:latin typeface="+mn-lt"/>
                <a:cs typeface="Arial" panose="020B0604020202020204" pitchFamily="34" charset="0"/>
              </a:defRPr>
            </a:lvl5pPr>
            <a:lvl6pPr marL="0" indent="0">
              <a:buNone/>
              <a:defRPr sz="1800">
                <a:latin typeface="+mn-lt"/>
                <a:cs typeface="Arial" panose="020B0604020202020204" pitchFamily="34" charset="0"/>
              </a:defRPr>
            </a:lvl6pPr>
            <a:lvl7pPr marL="180975" indent="-180975">
              <a:defRPr sz="1800">
                <a:latin typeface="+mn-lt"/>
                <a:cs typeface="Arial" panose="020B0604020202020204" pitchFamily="34" charset="0"/>
              </a:defRPr>
            </a:lvl7pPr>
            <a:lvl8pPr marL="0" indent="0">
              <a:buNone/>
              <a:defRPr sz="1800">
                <a:latin typeface="+mn-lt"/>
                <a:cs typeface="Arial" panose="020B0604020202020204" pitchFamily="34" charset="0"/>
              </a:defRPr>
            </a:lvl8pPr>
            <a:lvl9pPr marL="0" indent="0">
              <a:buNone/>
              <a:defRPr sz="1600">
                <a:latin typeface="+mn-lt"/>
                <a:cs typeface="Arial" panose="020B0604020202020204" pitchFamily="34" charset="0"/>
              </a:defRPr>
            </a:lvl9pPr>
          </a:lstStyle>
          <a:p>
            <a:pPr lvl="1"/>
            <a:r>
              <a:rPr lang="en-US"/>
              <a:t>Second level</a:t>
            </a:r>
          </a:p>
          <a:p>
            <a:pPr lvl="2"/>
            <a:r>
              <a:rPr lang="en-US"/>
              <a:t>Third level</a:t>
            </a:r>
          </a:p>
          <a:p>
            <a:pPr lvl="3"/>
            <a:r>
              <a:rPr lang="en-US"/>
              <a:t>Fourth level</a:t>
            </a:r>
          </a:p>
          <a:p>
            <a:pPr lvl="4"/>
            <a:r>
              <a:rPr lang="en-US"/>
              <a:t>Fifth level</a:t>
            </a:r>
          </a:p>
          <a:p>
            <a:pPr lvl="5"/>
            <a:r>
              <a:rPr lang="en-AU"/>
              <a:t>Level Six</a:t>
            </a:r>
          </a:p>
          <a:p>
            <a:pPr lvl="6"/>
            <a:r>
              <a:rPr lang="en-AU"/>
              <a:t>Level Seven</a:t>
            </a:r>
          </a:p>
          <a:p>
            <a:pPr lvl="7"/>
            <a:r>
              <a:rPr lang="en-AU"/>
              <a:t>Level Eight</a:t>
            </a:r>
          </a:p>
          <a:p>
            <a:pPr lvl="8"/>
            <a:r>
              <a:rPr lang="en-AU"/>
              <a:t>Level Nine</a:t>
            </a:r>
          </a:p>
        </p:txBody>
      </p:sp>
      <p:sp>
        <p:nvSpPr>
          <p:cNvPr id="10" name="Slide Number Placeholder 3">
            <a:extLst>
              <a:ext uri="{FF2B5EF4-FFF2-40B4-BE49-F238E27FC236}">
                <a16:creationId xmlns:a16="http://schemas.microsoft.com/office/drawing/2014/main" id="{432B68C6-AFDA-412D-85D8-4062CACCE7AB}"/>
              </a:ext>
            </a:extLst>
          </p:cNvPr>
          <p:cNvSpPr>
            <a:spLocks noGrp="1"/>
          </p:cNvSpPr>
          <p:nvPr>
            <p:ph type="sldNum" sz="quarter" idx="12"/>
          </p:nvPr>
        </p:nvSpPr>
        <p:spPr>
          <a:xfrm>
            <a:off x="8737600" y="6356357"/>
            <a:ext cx="2844800" cy="365125"/>
          </a:xfrm>
          <a:prstGeom prst="rect">
            <a:avLst/>
          </a:prstGeom>
        </p:spPr>
        <p:txBody>
          <a:bodyPr/>
          <a:lstStyle>
            <a:lvl1pPr>
              <a:defRPr b="1">
                <a:solidFill>
                  <a:schemeClr val="tx1"/>
                </a:solidFill>
              </a:defRPr>
            </a:lvl1pPr>
          </a:lstStyle>
          <a:p>
            <a:fld id="{7F601525-E5AC-46A5-B428-4CA4F4FED46C}" type="slidenum">
              <a:rPr lang="en-AU" smtClean="0"/>
              <a:pPr/>
              <a:t>‹#›</a:t>
            </a:fld>
            <a:endParaRPr lang="en-AU"/>
          </a:p>
        </p:txBody>
      </p:sp>
      <p:sp>
        <p:nvSpPr>
          <p:cNvPr id="11" name="Text Placeholder 3">
            <a:extLst>
              <a:ext uri="{FF2B5EF4-FFF2-40B4-BE49-F238E27FC236}">
                <a16:creationId xmlns:a16="http://schemas.microsoft.com/office/drawing/2014/main" id="{2E86133F-A8E6-48EE-BA8E-83EA1F223CD6}"/>
              </a:ext>
            </a:extLst>
          </p:cNvPr>
          <p:cNvSpPr>
            <a:spLocks noGrp="1"/>
          </p:cNvSpPr>
          <p:nvPr>
            <p:ph type="body" sz="quarter" idx="14" hasCustomPrompt="1"/>
          </p:nvPr>
        </p:nvSpPr>
        <p:spPr>
          <a:xfrm>
            <a:off x="0" y="0"/>
            <a:ext cx="12192000" cy="930422"/>
          </a:xfrm>
          <a:solidFill>
            <a:schemeClr val="accent1"/>
          </a:solidFill>
        </p:spPr>
        <p:txBody>
          <a:bodyPr wrap="none" lIns="864000" rIns="72000" anchor="ctr" anchorCtr="0">
            <a:noAutofit/>
          </a:bodyPr>
          <a:lstStyle>
            <a:lvl1pPr marL="0" marR="0" indent="0" algn="l" defTabSz="457200" rtl="0" eaLnBrk="1" fontAlgn="auto" latinLnBrk="0" hangingPunct="1">
              <a:lnSpc>
                <a:spcPct val="100000"/>
              </a:lnSpc>
              <a:spcBef>
                <a:spcPts val="0"/>
              </a:spcBef>
              <a:spcAft>
                <a:spcPts val="0"/>
              </a:spcAft>
              <a:buClrTx/>
              <a:buSzTx/>
              <a:buFontTx/>
              <a:buNone/>
              <a:tabLst/>
              <a:defRPr baseline="0">
                <a:solidFill>
                  <a:schemeClr val="bg2"/>
                </a:solidFill>
                <a:latin typeface="VIC SemiBold" panose="00000700000000000000" pitchFamily="2"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VIC" panose="00000500000000000000" pitchFamily="2" charset="0"/>
                <a:ea typeface="+mn-ea"/>
                <a:cs typeface="+mn-cs"/>
              </a:rPr>
              <a:t>Click to edit Master title style</a:t>
            </a:r>
            <a:endParaRPr kumimoji="0" lang="en-AU" sz="2800" b="1" i="0" u="none" strike="noStrike" kern="1200" cap="none" spc="0" normalizeH="0" baseline="0" noProof="0">
              <a:ln>
                <a:noFill/>
              </a:ln>
              <a:solidFill>
                <a:prstClr val="white"/>
              </a:solidFill>
              <a:effectLst/>
              <a:uLnTx/>
              <a:uFillTx/>
              <a:latin typeface="VIC" panose="00000500000000000000" pitchFamily="2" charset="0"/>
              <a:ea typeface="+mn-ea"/>
              <a:cs typeface="+mn-cs"/>
            </a:endParaRPr>
          </a:p>
        </p:txBody>
      </p:sp>
    </p:spTree>
    <p:extLst>
      <p:ext uri="{BB962C8B-B14F-4D97-AF65-F5344CB8AC3E}">
        <p14:creationId xmlns:p14="http://schemas.microsoft.com/office/powerpoint/2010/main" val="2851664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793D36-3361-4856-9CFA-DA80EBC9297F}"/>
              </a:ext>
            </a:extLst>
          </p:cNvPr>
          <p:cNvSpPr/>
          <p:nvPr userDrawn="1"/>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Slide Number Placeholder 3">
            <a:extLst>
              <a:ext uri="{FF2B5EF4-FFF2-40B4-BE49-F238E27FC236}">
                <a16:creationId xmlns:a16="http://schemas.microsoft.com/office/drawing/2014/main" id="{6E6B27B6-51F6-4C35-A2EE-0F16C4836884}"/>
              </a:ext>
            </a:extLst>
          </p:cNvPr>
          <p:cNvSpPr>
            <a:spLocks noGrp="1"/>
          </p:cNvSpPr>
          <p:nvPr>
            <p:ph type="sldNum" sz="quarter" idx="12"/>
          </p:nvPr>
        </p:nvSpPr>
        <p:spPr>
          <a:xfrm>
            <a:off x="8737600" y="6356357"/>
            <a:ext cx="2844800" cy="365125"/>
          </a:xfrm>
          <a:prstGeom prst="rect">
            <a:avLst/>
          </a:prstGeom>
        </p:spPr>
        <p:txBody>
          <a:bodyPr/>
          <a:lstStyle>
            <a:lvl1pPr>
              <a:defRPr b="1">
                <a:solidFill>
                  <a:schemeClr val="tx1"/>
                </a:solidFill>
              </a:defRPr>
            </a:lvl1pPr>
          </a:lstStyle>
          <a:p>
            <a:fld id="{7F601525-E5AC-46A5-B428-4CA4F4FED46C}" type="slidenum">
              <a:rPr lang="en-AU" smtClean="0"/>
              <a:pPr/>
              <a:t>‹#›</a:t>
            </a:fld>
            <a:endParaRPr lang="en-AU"/>
          </a:p>
        </p:txBody>
      </p:sp>
      <p:sp>
        <p:nvSpPr>
          <p:cNvPr id="11" name="Table Placeholder 10">
            <a:extLst>
              <a:ext uri="{FF2B5EF4-FFF2-40B4-BE49-F238E27FC236}">
                <a16:creationId xmlns:a16="http://schemas.microsoft.com/office/drawing/2014/main" id="{608C2904-F093-4389-883E-5ED09C0E32D0}"/>
              </a:ext>
            </a:extLst>
          </p:cNvPr>
          <p:cNvSpPr>
            <a:spLocks noGrp="1"/>
          </p:cNvSpPr>
          <p:nvPr>
            <p:ph type="tbl" sz="quarter" idx="15"/>
          </p:nvPr>
        </p:nvSpPr>
        <p:spPr>
          <a:xfrm>
            <a:off x="1447800" y="1536700"/>
            <a:ext cx="9296400" cy="3784600"/>
          </a:xfrm>
        </p:spPr>
        <p:txBody>
          <a:bodyPr>
            <a:noAutofit/>
          </a:bodyPr>
          <a:lstStyle>
            <a:lvl1pPr>
              <a:defRPr>
                <a:latin typeface="+mn-lt"/>
              </a:defRPr>
            </a:lvl1pPr>
          </a:lstStyle>
          <a:p>
            <a:r>
              <a:rPr lang="en-US"/>
              <a:t>Click icon to add table</a:t>
            </a:r>
            <a:endParaRPr lang="en-AU"/>
          </a:p>
        </p:txBody>
      </p:sp>
      <p:sp>
        <p:nvSpPr>
          <p:cNvPr id="8" name="Text Placeholder 3">
            <a:extLst>
              <a:ext uri="{FF2B5EF4-FFF2-40B4-BE49-F238E27FC236}">
                <a16:creationId xmlns:a16="http://schemas.microsoft.com/office/drawing/2014/main" id="{2487A779-DCF4-4539-BE30-07C292FE0599}"/>
              </a:ext>
            </a:extLst>
          </p:cNvPr>
          <p:cNvSpPr>
            <a:spLocks noGrp="1"/>
          </p:cNvSpPr>
          <p:nvPr>
            <p:ph type="body" sz="quarter" idx="14" hasCustomPrompt="1"/>
          </p:nvPr>
        </p:nvSpPr>
        <p:spPr>
          <a:xfrm>
            <a:off x="0" y="0"/>
            <a:ext cx="12192000" cy="930422"/>
          </a:xfrm>
          <a:solidFill>
            <a:schemeClr val="accent1"/>
          </a:solidFill>
        </p:spPr>
        <p:txBody>
          <a:bodyPr wrap="none" lIns="864000" rIns="72000" anchor="ctr" anchorCtr="0">
            <a:noAutofit/>
          </a:bodyPr>
          <a:lstStyle>
            <a:lvl1pPr marL="0" marR="0" indent="0" algn="l" defTabSz="457200" rtl="0" eaLnBrk="1" fontAlgn="auto" latinLnBrk="0" hangingPunct="1">
              <a:lnSpc>
                <a:spcPct val="100000"/>
              </a:lnSpc>
              <a:spcBef>
                <a:spcPts val="0"/>
              </a:spcBef>
              <a:spcAft>
                <a:spcPts val="0"/>
              </a:spcAft>
              <a:buClrTx/>
              <a:buSzTx/>
              <a:buFontTx/>
              <a:buNone/>
              <a:tabLst/>
              <a:defRPr baseline="0">
                <a:solidFill>
                  <a:schemeClr val="bg2"/>
                </a:solidFill>
                <a:latin typeface="VIC SemiBold" panose="00000700000000000000" pitchFamily="2"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VIC" panose="00000500000000000000" pitchFamily="2" charset="0"/>
                <a:ea typeface="+mn-ea"/>
                <a:cs typeface="+mn-cs"/>
              </a:rPr>
              <a:t>Click to edit Master title style</a:t>
            </a:r>
            <a:endParaRPr kumimoji="0" lang="en-AU" sz="2800" b="1" i="0" u="none" strike="noStrike" kern="1200" cap="none" spc="0" normalizeH="0" baseline="0" noProof="0">
              <a:ln>
                <a:noFill/>
              </a:ln>
              <a:solidFill>
                <a:prstClr val="white"/>
              </a:solidFill>
              <a:effectLst/>
              <a:uLnTx/>
              <a:uFillTx/>
              <a:latin typeface="VIC" panose="00000500000000000000" pitchFamily="2" charset="0"/>
              <a:ea typeface="+mn-ea"/>
              <a:cs typeface="+mn-cs"/>
            </a:endParaRPr>
          </a:p>
        </p:txBody>
      </p:sp>
    </p:spTree>
    <p:extLst>
      <p:ext uri="{BB962C8B-B14F-4D97-AF65-F5344CB8AC3E}">
        <p14:creationId xmlns:p14="http://schemas.microsoft.com/office/powerpoint/2010/main" val="1373350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793D36-3361-4856-9CFA-DA80EBC9297F}"/>
              </a:ext>
            </a:extLst>
          </p:cNvPr>
          <p:cNvSpPr/>
          <p:nvPr userDrawn="1"/>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Text Placeholder 3">
            <a:extLst>
              <a:ext uri="{FF2B5EF4-FFF2-40B4-BE49-F238E27FC236}">
                <a16:creationId xmlns:a16="http://schemas.microsoft.com/office/drawing/2014/main" id="{0612FE77-0B76-42B5-B6AE-42A445FB6C4B}"/>
              </a:ext>
            </a:extLst>
          </p:cNvPr>
          <p:cNvSpPr>
            <a:spLocks noGrp="1"/>
          </p:cNvSpPr>
          <p:nvPr>
            <p:ph type="body" sz="quarter" idx="14" hasCustomPrompt="1"/>
          </p:nvPr>
        </p:nvSpPr>
        <p:spPr>
          <a:xfrm>
            <a:off x="0" y="0"/>
            <a:ext cx="12192000" cy="930422"/>
          </a:xfrm>
          <a:solidFill>
            <a:schemeClr val="accent1"/>
          </a:solidFill>
        </p:spPr>
        <p:txBody>
          <a:bodyPr wrap="none" lIns="864000" rIns="72000" anchor="ctr" anchorCtr="0">
            <a:noAutofit/>
          </a:bodyPr>
          <a:lstStyle>
            <a:lvl1pPr marL="0" marR="0" indent="0" algn="l" defTabSz="457200" rtl="0" eaLnBrk="1" fontAlgn="auto" latinLnBrk="0" hangingPunct="1">
              <a:lnSpc>
                <a:spcPct val="100000"/>
              </a:lnSpc>
              <a:spcBef>
                <a:spcPts val="0"/>
              </a:spcBef>
              <a:spcAft>
                <a:spcPts val="0"/>
              </a:spcAft>
              <a:buClrTx/>
              <a:buSzTx/>
              <a:buFontTx/>
              <a:buNone/>
              <a:tabLst/>
              <a:defRPr baseline="0">
                <a:solidFill>
                  <a:schemeClr val="bg2"/>
                </a:solidFill>
                <a:latin typeface="VIC SemiBold" panose="00000700000000000000" pitchFamily="2"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VIC" panose="00000500000000000000" pitchFamily="2" charset="0"/>
                <a:ea typeface="+mn-ea"/>
                <a:cs typeface="+mn-cs"/>
              </a:rPr>
              <a:t>Click to edit Master title style</a:t>
            </a:r>
            <a:endParaRPr kumimoji="0" lang="en-AU" sz="2800" b="1" i="0" u="none" strike="noStrike" kern="1200" cap="none" spc="0" normalizeH="0" baseline="0" noProof="0">
              <a:ln>
                <a:noFill/>
              </a:ln>
              <a:solidFill>
                <a:prstClr val="white"/>
              </a:solidFill>
              <a:effectLst/>
              <a:uLnTx/>
              <a:uFillTx/>
              <a:latin typeface="VIC" panose="00000500000000000000" pitchFamily="2" charset="0"/>
              <a:ea typeface="+mn-ea"/>
              <a:cs typeface="+mn-cs"/>
            </a:endParaRPr>
          </a:p>
        </p:txBody>
      </p:sp>
    </p:spTree>
    <p:extLst>
      <p:ext uri="{BB962C8B-B14F-4D97-AF65-F5344CB8AC3E}">
        <p14:creationId xmlns:p14="http://schemas.microsoft.com/office/powerpoint/2010/main" val="398110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116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sp>
        <p:nvSpPr>
          <p:cNvPr id="6" name="Rectangle 5"/>
          <p:cNvSpPr/>
          <p:nvPr userDrawn="1"/>
        </p:nvSpPr>
        <p:spPr>
          <a:xfrm>
            <a:off x="0" y="-1"/>
            <a:ext cx="12192000" cy="710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Title 1"/>
          <p:cNvSpPr>
            <a:spLocks noGrp="1"/>
          </p:cNvSpPr>
          <p:nvPr>
            <p:ph type="title"/>
          </p:nvPr>
        </p:nvSpPr>
        <p:spPr>
          <a:xfrm>
            <a:off x="1583499" y="1"/>
            <a:ext cx="9998901" cy="710125"/>
          </a:xfrm>
          <a:prstGeom prst="rect">
            <a:avLst/>
          </a:prstGeom>
        </p:spPr>
        <p:txBody>
          <a:bodyPr anchor="ctr" anchorCtr="0">
            <a:noAutofit/>
          </a:bodyPr>
          <a:lstStyle>
            <a:lvl1pPr algn="r">
              <a:defRPr sz="24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a:p>
        </p:txBody>
      </p:sp>
      <p:grpSp>
        <p:nvGrpSpPr>
          <p:cNvPr id="18" name="Group 17"/>
          <p:cNvGrpSpPr/>
          <p:nvPr userDrawn="1"/>
        </p:nvGrpSpPr>
        <p:grpSpPr>
          <a:xfrm>
            <a:off x="1008" y="-2"/>
            <a:ext cx="1342473" cy="1420251"/>
            <a:chOff x="755" y="-2"/>
            <a:chExt cx="1006855" cy="1420251"/>
          </a:xfrm>
        </p:grpSpPr>
        <p:sp>
          <p:nvSpPr>
            <p:cNvPr id="9" name="Isosceles Triangle 8"/>
            <p:cNvSpPr/>
            <p:nvPr userDrawn="1"/>
          </p:nvSpPr>
          <p:spPr>
            <a:xfrm flipV="1">
              <a:off x="755" y="0"/>
              <a:ext cx="671237" cy="71012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0" name="Isosceles Triangle 9"/>
            <p:cNvSpPr/>
            <p:nvPr userDrawn="1"/>
          </p:nvSpPr>
          <p:spPr>
            <a:xfrm flipV="1">
              <a:off x="336373" y="710124"/>
              <a:ext cx="671237" cy="710125"/>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1" name="Isosceles Triangle 10"/>
            <p:cNvSpPr/>
            <p:nvPr userDrawn="1"/>
          </p:nvSpPr>
          <p:spPr>
            <a:xfrm rot="10800000" flipV="1">
              <a:off x="336372" y="-2"/>
              <a:ext cx="671237" cy="71012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sp>
        <p:nvSpPr>
          <p:cNvPr id="12" name="Slide Number Placeholder 5"/>
          <p:cNvSpPr>
            <a:spLocks noGrp="1"/>
          </p:cNvSpPr>
          <p:nvPr userDrawn="1">
            <p:ph type="sldNum" sz="quarter" idx="12"/>
          </p:nvPr>
        </p:nvSpPr>
        <p:spPr>
          <a:xfrm>
            <a:off x="8737600" y="6356349"/>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7F601525-E5AC-46A5-B428-4CA4F4FED46C}" type="slidenum">
              <a:rPr lang="en-AU" smtClean="0"/>
              <a:pPr/>
              <a:t>‹#›</a:t>
            </a:fld>
            <a:endParaRPr lang="en-AU"/>
          </a:p>
        </p:txBody>
      </p:sp>
      <p:sp>
        <p:nvSpPr>
          <p:cNvPr id="13" name="Slide Number Placeholder 5"/>
          <p:cNvSpPr txBox="1">
            <a:spLocks/>
          </p:cNvSpPr>
          <p:nvPr userDrawn="1"/>
        </p:nvSpPr>
        <p:spPr>
          <a:xfrm>
            <a:off x="8723808" y="6376244"/>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200" smtClean="0"/>
              <a:pPr/>
              <a:t>‹#›</a:t>
            </a:fld>
            <a:endParaRPr lang="en-AU" sz="1200"/>
          </a:p>
        </p:txBody>
      </p:sp>
      <p:sp>
        <p:nvSpPr>
          <p:cNvPr id="14" name="Text Placeholder 2"/>
          <p:cNvSpPr>
            <a:spLocks noGrp="1"/>
          </p:cNvSpPr>
          <p:nvPr userDrawn="1">
            <p:ph type="body" idx="1"/>
          </p:nvPr>
        </p:nvSpPr>
        <p:spPr>
          <a:xfrm>
            <a:off x="609600" y="1535113"/>
            <a:ext cx="5386917" cy="885775"/>
          </a:xfrm>
          <a:prstGeom prst="rect">
            <a:avLst/>
          </a:prstGeom>
        </p:spPr>
        <p:txBody>
          <a:bodyPr anchor="b">
            <a:noAutofit/>
          </a:bodyPr>
          <a:lstStyle>
            <a:lvl1pPr marL="0" indent="0">
              <a:buNone/>
              <a:defRPr sz="2400" b="1">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11"/>
          <p:cNvSpPr>
            <a:spLocks noGrp="1"/>
          </p:cNvSpPr>
          <p:nvPr userDrawn="1">
            <p:ph sz="quarter" idx="13" hasCustomPrompt="1"/>
          </p:nvPr>
        </p:nvSpPr>
        <p:spPr>
          <a:xfrm>
            <a:off x="609600" y="2420888"/>
            <a:ext cx="5376597" cy="3744416"/>
          </a:xfrm>
        </p:spPr>
        <p:txBody>
          <a:bodyPr/>
          <a:lstStyle>
            <a:lvl1pPr marL="0" indent="0">
              <a:buNone/>
              <a:defRPr sz="2200" b="1">
                <a:latin typeface="+mj-lt"/>
              </a:defRPr>
            </a:lvl1pPr>
            <a:lvl2pPr marL="0" indent="0">
              <a:buFontTx/>
              <a:buNone/>
              <a:defRPr sz="2000"/>
            </a:lvl2pPr>
            <a:lvl3pPr marL="361950" indent="-361950">
              <a:defRPr sz="2000"/>
            </a:lvl3pPr>
            <a:lvl4pPr marL="715963" indent="-354013">
              <a:defRPr sz="2000"/>
            </a:lvl4pPr>
            <a:lvl5pPr marL="1077913" indent="-361950">
              <a:defRPr sz="2000"/>
            </a:lvl5pPr>
            <a:lvl6pPr marL="0" indent="0">
              <a:buNone/>
              <a:defRPr sz="1800"/>
            </a:lvl6pPr>
            <a:lvl7pPr marL="180975" indent="-180975">
              <a:defRPr sz="1800"/>
            </a:lvl7pPr>
            <a:lvl8pPr marL="0" indent="0">
              <a:buNone/>
              <a:defRPr sz="1800"/>
            </a:lvl8pPr>
            <a:lvl9pPr marL="0" indent="0">
              <a:buNone/>
              <a:defRPr sz="1600"/>
            </a:lvl9pPr>
          </a:lstStyle>
          <a:p>
            <a:pPr lvl="1"/>
            <a:r>
              <a:rPr lang="en-US"/>
              <a:t>Second level</a:t>
            </a:r>
          </a:p>
          <a:p>
            <a:pPr lvl="2"/>
            <a:r>
              <a:rPr lang="en-US"/>
              <a:t>Third level</a:t>
            </a:r>
          </a:p>
          <a:p>
            <a:pPr lvl="3"/>
            <a:r>
              <a:rPr lang="en-US"/>
              <a:t>Fourth level</a:t>
            </a:r>
          </a:p>
          <a:p>
            <a:pPr lvl="4"/>
            <a:r>
              <a:rPr lang="en-US"/>
              <a:t>Fifth level</a:t>
            </a:r>
          </a:p>
          <a:p>
            <a:pPr lvl="5"/>
            <a:r>
              <a:rPr lang="en-AU"/>
              <a:t>Level Six</a:t>
            </a:r>
          </a:p>
          <a:p>
            <a:pPr lvl="6"/>
            <a:r>
              <a:rPr lang="en-AU"/>
              <a:t>Level Seven</a:t>
            </a:r>
          </a:p>
          <a:p>
            <a:pPr lvl="7"/>
            <a:r>
              <a:rPr lang="en-AU"/>
              <a:t>Level Eight</a:t>
            </a:r>
          </a:p>
          <a:p>
            <a:pPr lvl="8"/>
            <a:r>
              <a:rPr lang="en-AU"/>
              <a:t>Level Nine</a:t>
            </a:r>
          </a:p>
        </p:txBody>
      </p:sp>
      <p:sp>
        <p:nvSpPr>
          <p:cNvPr id="16" name="Text Placeholder 2"/>
          <p:cNvSpPr>
            <a:spLocks noGrp="1"/>
          </p:cNvSpPr>
          <p:nvPr userDrawn="1">
            <p:ph type="body" idx="14"/>
          </p:nvPr>
        </p:nvSpPr>
        <p:spPr>
          <a:xfrm>
            <a:off x="6242182" y="1535113"/>
            <a:ext cx="5386917" cy="885775"/>
          </a:xfrm>
          <a:prstGeom prst="rect">
            <a:avLst/>
          </a:prstGeom>
        </p:spPr>
        <p:txBody>
          <a:bodyPr anchor="b">
            <a:noAutofit/>
          </a:bodyPr>
          <a:lstStyle>
            <a:lvl1pPr marL="0" indent="0">
              <a:buNone/>
              <a:defRPr sz="2400" b="1">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11"/>
          <p:cNvSpPr>
            <a:spLocks noGrp="1"/>
          </p:cNvSpPr>
          <p:nvPr userDrawn="1">
            <p:ph sz="quarter" idx="15" hasCustomPrompt="1"/>
          </p:nvPr>
        </p:nvSpPr>
        <p:spPr>
          <a:xfrm>
            <a:off x="6242182" y="2420888"/>
            <a:ext cx="5376597" cy="3744416"/>
          </a:xfrm>
        </p:spPr>
        <p:txBody>
          <a:bodyPr/>
          <a:lstStyle>
            <a:lvl1pPr marL="0" indent="0">
              <a:buNone/>
              <a:defRPr sz="2200" b="1">
                <a:latin typeface="+mj-lt"/>
              </a:defRPr>
            </a:lvl1pPr>
            <a:lvl2pPr marL="0" indent="0">
              <a:buFontTx/>
              <a:buNone/>
              <a:defRPr sz="2000"/>
            </a:lvl2pPr>
            <a:lvl3pPr marL="361950" indent="-361950">
              <a:defRPr sz="2000"/>
            </a:lvl3pPr>
            <a:lvl4pPr marL="715963" indent="-354013">
              <a:defRPr sz="2000"/>
            </a:lvl4pPr>
            <a:lvl5pPr marL="1077913" indent="-361950">
              <a:defRPr sz="2000"/>
            </a:lvl5pPr>
            <a:lvl6pPr marL="0" indent="0">
              <a:buNone/>
              <a:defRPr sz="1800"/>
            </a:lvl6pPr>
            <a:lvl7pPr marL="180975" indent="-180975">
              <a:defRPr sz="1800"/>
            </a:lvl7pPr>
            <a:lvl8pPr marL="0" indent="0">
              <a:buNone/>
              <a:defRPr sz="1800"/>
            </a:lvl8pPr>
            <a:lvl9pPr marL="0" indent="0">
              <a:buNone/>
              <a:defRPr sz="1600"/>
            </a:lvl9pPr>
          </a:lstStyle>
          <a:p>
            <a:pPr lvl="1"/>
            <a:r>
              <a:rPr lang="en-US"/>
              <a:t>Second level</a:t>
            </a:r>
          </a:p>
          <a:p>
            <a:pPr lvl="2"/>
            <a:r>
              <a:rPr lang="en-US"/>
              <a:t>Third level</a:t>
            </a:r>
          </a:p>
          <a:p>
            <a:pPr lvl="3"/>
            <a:r>
              <a:rPr lang="en-US"/>
              <a:t>Fourth level</a:t>
            </a:r>
          </a:p>
          <a:p>
            <a:pPr lvl="4"/>
            <a:r>
              <a:rPr lang="en-US"/>
              <a:t>Fifth level</a:t>
            </a:r>
          </a:p>
          <a:p>
            <a:pPr lvl="5"/>
            <a:r>
              <a:rPr lang="en-AU"/>
              <a:t>Level Six</a:t>
            </a:r>
          </a:p>
          <a:p>
            <a:pPr lvl="6"/>
            <a:r>
              <a:rPr lang="en-AU"/>
              <a:t>Level Seven</a:t>
            </a:r>
          </a:p>
          <a:p>
            <a:pPr lvl="7"/>
            <a:r>
              <a:rPr lang="en-AU"/>
              <a:t>Level Eight</a:t>
            </a:r>
          </a:p>
          <a:p>
            <a:pPr lvl="8"/>
            <a:r>
              <a:rPr lang="en-AU"/>
              <a:t>Level Nine</a:t>
            </a:r>
          </a:p>
        </p:txBody>
      </p:sp>
    </p:spTree>
    <p:extLst>
      <p:ext uri="{BB962C8B-B14F-4D97-AF65-F5344CB8AC3E}">
        <p14:creationId xmlns:p14="http://schemas.microsoft.com/office/powerpoint/2010/main" val="3340936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ubHeading">
    <p:bg>
      <p:bgPr>
        <a:solidFill>
          <a:srgbClr val="007DB9"/>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9FC532-D1E9-42F1-8E4B-55C26E793767}"/>
              </a:ext>
            </a:extLst>
          </p:cNvPr>
          <p:cNvSpPr/>
          <p:nvPr/>
        </p:nvSpPr>
        <p:spPr>
          <a:xfrm>
            <a:off x="0" y="5346000"/>
            <a:ext cx="12192000" cy="151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ffectLst/>
            </a:endParaRPr>
          </a:p>
          <a:p>
            <a:pPr algn="ctr"/>
            <a:endParaRPr lang="en-US" sz="1800">
              <a:ln>
                <a:noFill/>
              </a:ln>
              <a:solidFill>
                <a:schemeClr val="accent1"/>
              </a:solidFill>
              <a:effectLst/>
            </a:endParaRPr>
          </a:p>
        </p:txBody>
      </p:sp>
      <p:sp>
        <p:nvSpPr>
          <p:cNvPr id="5" name="Text Placeholder 4">
            <a:extLst>
              <a:ext uri="{FF2B5EF4-FFF2-40B4-BE49-F238E27FC236}">
                <a16:creationId xmlns:a16="http://schemas.microsoft.com/office/drawing/2014/main" id="{96249A1A-0AC3-4BF3-8DBC-5BBA4737BE09}"/>
              </a:ext>
            </a:extLst>
          </p:cNvPr>
          <p:cNvSpPr>
            <a:spLocks noGrp="1"/>
          </p:cNvSpPr>
          <p:nvPr>
            <p:ph type="body" sz="quarter" idx="12" hasCustomPrompt="1"/>
          </p:nvPr>
        </p:nvSpPr>
        <p:spPr>
          <a:xfrm>
            <a:off x="873564" y="2672999"/>
            <a:ext cx="6097052" cy="1512001"/>
          </a:xfrm>
        </p:spPr>
        <p:txBody>
          <a:bodyPr>
            <a:normAutofit/>
          </a:bodyPr>
          <a:lstStyle>
            <a:lvl1pPr marL="0" indent="0">
              <a:buNone/>
              <a:defRPr sz="5400" b="1">
                <a:solidFill>
                  <a:srgbClr val="F2F3F1"/>
                </a:solidFill>
                <a:latin typeface="VIC" panose="00000500000000000000" pitchFamily="2" charset="0"/>
              </a:defRPr>
            </a:lvl1pPr>
          </a:lstStyle>
          <a:p>
            <a:pPr lvl="0"/>
            <a:r>
              <a:rPr lang="en-US"/>
              <a:t>[A heading for this section]</a:t>
            </a:r>
            <a:endParaRPr lang="en-AU"/>
          </a:p>
        </p:txBody>
      </p:sp>
      <p:cxnSp>
        <p:nvCxnSpPr>
          <p:cNvPr id="9" name="Straight Connector 8">
            <a:extLst>
              <a:ext uri="{FF2B5EF4-FFF2-40B4-BE49-F238E27FC236}">
                <a16:creationId xmlns:a16="http://schemas.microsoft.com/office/drawing/2014/main" id="{4FAC9FEC-AD02-45AA-8A25-47B367C2A3A6}"/>
              </a:ext>
            </a:extLst>
          </p:cNvPr>
          <p:cNvCxnSpPr/>
          <p:nvPr/>
        </p:nvCxnSpPr>
        <p:spPr>
          <a:xfrm>
            <a:off x="936317" y="1658436"/>
            <a:ext cx="31781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9BB8E45-434A-4FE2-A8FF-AA9B8340B0A9}"/>
              </a:ext>
            </a:extLst>
          </p:cNvPr>
          <p:cNvPicPr>
            <a:picLocks noChangeAspect="1"/>
          </p:cNvPicPr>
          <p:nvPr/>
        </p:nvPicPr>
        <p:blipFill rotWithShape="1">
          <a:blip r:embed="rId2">
            <a:extLst>
              <a:ext uri="{28A0092B-C50C-407E-A947-70E740481C1C}">
                <a14:useLocalDpi xmlns:a14="http://schemas.microsoft.com/office/drawing/2010/main" val="0"/>
              </a:ext>
            </a:extLst>
          </a:blip>
          <a:srcRect l="93977"/>
          <a:stretch/>
        </p:blipFill>
        <p:spPr>
          <a:xfrm rot="10800000">
            <a:off x="5333999" y="5345426"/>
            <a:ext cx="446612" cy="1512001"/>
          </a:xfrm>
          <a:prstGeom prst="rect">
            <a:avLst/>
          </a:prstGeom>
        </p:spPr>
      </p:pic>
      <p:pic>
        <p:nvPicPr>
          <p:cNvPr id="14" name="Picture 13">
            <a:extLst>
              <a:ext uri="{FF2B5EF4-FFF2-40B4-BE49-F238E27FC236}">
                <a16:creationId xmlns:a16="http://schemas.microsoft.com/office/drawing/2014/main" id="{FE04B327-918C-4988-AEDF-7478A48AC638}"/>
              </a:ext>
            </a:extLst>
          </p:cNvPr>
          <p:cNvPicPr>
            <a:picLocks noChangeAspect="1"/>
          </p:cNvPicPr>
          <p:nvPr/>
        </p:nvPicPr>
        <p:blipFill rotWithShape="1">
          <a:blip r:embed="rId2">
            <a:extLst>
              <a:ext uri="{28A0092B-C50C-407E-A947-70E740481C1C}">
                <a14:useLocalDpi xmlns:a14="http://schemas.microsoft.com/office/drawing/2010/main" val="0"/>
              </a:ext>
            </a:extLst>
          </a:blip>
          <a:srcRect l="1289"/>
          <a:stretch/>
        </p:blipFill>
        <p:spPr>
          <a:xfrm>
            <a:off x="2" y="5346003"/>
            <a:ext cx="5489663" cy="1512001"/>
          </a:xfrm>
          <a:prstGeom prst="rect">
            <a:avLst/>
          </a:prstGeom>
        </p:spPr>
      </p:pic>
      <p:sp>
        <p:nvSpPr>
          <p:cNvPr id="15" name="Isosceles Triangle 14">
            <a:extLst>
              <a:ext uri="{FF2B5EF4-FFF2-40B4-BE49-F238E27FC236}">
                <a16:creationId xmlns:a16="http://schemas.microsoft.com/office/drawing/2014/main" id="{534B50CB-466B-41A2-B1D5-9D92061970F9}"/>
              </a:ext>
            </a:extLst>
          </p:cNvPr>
          <p:cNvSpPr/>
          <p:nvPr/>
        </p:nvSpPr>
        <p:spPr>
          <a:xfrm rot="10800000">
            <a:off x="5004972" y="5336653"/>
            <a:ext cx="1574071" cy="1521154"/>
          </a:xfrm>
          <a:prstGeom prst="triangle">
            <a:avLst/>
          </a:prstGeom>
          <a:solidFill>
            <a:schemeClr val="bg1">
              <a:lumMod val="85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6" name="Picture 15">
            <a:extLst>
              <a:ext uri="{FF2B5EF4-FFF2-40B4-BE49-F238E27FC236}">
                <a16:creationId xmlns:a16="http://schemas.microsoft.com/office/drawing/2014/main" id="{F9B14170-A5DB-4D6A-A792-C7127F176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626" y="284556"/>
            <a:ext cx="1219200" cy="355600"/>
          </a:xfrm>
          <a:prstGeom prst="rect">
            <a:avLst/>
          </a:prstGeom>
        </p:spPr>
      </p:pic>
      <p:sp>
        <p:nvSpPr>
          <p:cNvPr id="17" name="Text Placeholder 6">
            <a:extLst>
              <a:ext uri="{FF2B5EF4-FFF2-40B4-BE49-F238E27FC236}">
                <a16:creationId xmlns:a16="http://schemas.microsoft.com/office/drawing/2014/main" id="{21580680-7F49-4DD6-A812-D18A8944B57C}"/>
              </a:ext>
            </a:extLst>
          </p:cNvPr>
          <p:cNvSpPr>
            <a:spLocks noGrp="1"/>
          </p:cNvSpPr>
          <p:nvPr>
            <p:ph type="body" sz="quarter" idx="13" hasCustomPrompt="1"/>
          </p:nvPr>
        </p:nvSpPr>
        <p:spPr>
          <a:xfrm>
            <a:off x="954789" y="842181"/>
            <a:ext cx="4448484" cy="807290"/>
          </a:xfrm>
        </p:spPr>
        <p:txBody>
          <a:bodyPr>
            <a:noAutofit/>
          </a:bodyPr>
          <a:lstStyle>
            <a:lvl1pPr marL="0" indent="0">
              <a:buNone/>
              <a:defRPr sz="2400">
                <a:solidFill>
                  <a:srgbClr val="F2F3F1"/>
                </a:solidFill>
                <a:latin typeface="VIC" panose="00000500000000000000" pitchFamily="2" charset="0"/>
              </a:defRPr>
            </a:lvl1pPr>
          </a:lstStyle>
          <a:p>
            <a:pPr lvl="0"/>
            <a:r>
              <a:rPr lang="en-US"/>
              <a:t>[The headline for this presentation]</a:t>
            </a:r>
            <a:endParaRPr lang="en-AU"/>
          </a:p>
        </p:txBody>
      </p:sp>
      <p:pic>
        <p:nvPicPr>
          <p:cNvPr id="19" name="Picture 18">
            <a:extLst>
              <a:ext uri="{FF2B5EF4-FFF2-40B4-BE49-F238E27FC236}">
                <a16:creationId xmlns:a16="http://schemas.microsoft.com/office/drawing/2014/main" id="{FC77C0B4-0384-46CA-89E9-E14AE56C3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4576" y="5826680"/>
            <a:ext cx="1877760" cy="541100"/>
          </a:xfrm>
          <a:prstGeom prst="rect">
            <a:avLst/>
          </a:prstGeom>
        </p:spPr>
      </p:pic>
      <p:sp>
        <p:nvSpPr>
          <p:cNvPr id="13" name="Rectangle 12">
            <a:extLst>
              <a:ext uri="{FF2B5EF4-FFF2-40B4-BE49-F238E27FC236}">
                <a16:creationId xmlns:a16="http://schemas.microsoft.com/office/drawing/2014/main" id="{E0B30D32-6E8C-4663-A714-4F5A630045DD}"/>
              </a:ext>
            </a:extLst>
          </p:cNvPr>
          <p:cNvSpPr/>
          <p:nvPr userDrawn="1"/>
        </p:nvSpPr>
        <p:spPr>
          <a:xfrm>
            <a:off x="0" y="5346000"/>
            <a:ext cx="12192000" cy="151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ffectLst/>
            </a:endParaRPr>
          </a:p>
          <a:p>
            <a:pPr algn="ctr"/>
            <a:endParaRPr lang="en-US" sz="1800">
              <a:ln>
                <a:noFill/>
              </a:ln>
              <a:solidFill>
                <a:schemeClr val="accent1"/>
              </a:solidFill>
              <a:effectLst/>
            </a:endParaRPr>
          </a:p>
        </p:txBody>
      </p:sp>
      <p:cxnSp>
        <p:nvCxnSpPr>
          <p:cNvPr id="18" name="Straight Connector 17">
            <a:extLst>
              <a:ext uri="{FF2B5EF4-FFF2-40B4-BE49-F238E27FC236}">
                <a16:creationId xmlns:a16="http://schemas.microsoft.com/office/drawing/2014/main" id="{5DED0BC9-1F99-490A-BC9F-604860744067}"/>
              </a:ext>
            </a:extLst>
          </p:cNvPr>
          <p:cNvCxnSpPr/>
          <p:nvPr userDrawn="1"/>
        </p:nvCxnSpPr>
        <p:spPr>
          <a:xfrm>
            <a:off x="936317" y="1658436"/>
            <a:ext cx="31781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1D3D3D0-3BB6-49A1-93BB-692044084E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977"/>
          <a:stretch/>
        </p:blipFill>
        <p:spPr>
          <a:xfrm rot="10800000">
            <a:off x="5333999" y="5345426"/>
            <a:ext cx="446612" cy="1512001"/>
          </a:xfrm>
          <a:prstGeom prst="rect">
            <a:avLst/>
          </a:prstGeom>
        </p:spPr>
      </p:pic>
      <p:pic>
        <p:nvPicPr>
          <p:cNvPr id="21" name="Picture 20">
            <a:extLst>
              <a:ext uri="{FF2B5EF4-FFF2-40B4-BE49-F238E27FC236}">
                <a16:creationId xmlns:a16="http://schemas.microsoft.com/office/drawing/2014/main" id="{E80C9E0A-7125-4454-9FB4-4EBBA9D8FA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89"/>
          <a:stretch/>
        </p:blipFill>
        <p:spPr>
          <a:xfrm>
            <a:off x="2" y="5346003"/>
            <a:ext cx="5489663" cy="1512001"/>
          </a:xfrm>
          <a:prstGeom prst="rect">
            <a:avLst/>
          </a:prstGeom>
        </p:spPr>
      </p:pic>
      <p:sp>
        <p:nvSpPr>
          <p:cNvPr id="22" name="Isosceles Triangle 21">
            <a:extLst>
              <a:ext uri="{FF2B5EF4-FFF2-40B4-BE49-F238E27FC236}">
                <a16:creationId xmlns:a16="http://schemas.microsoft.com/office/drawing/2014/main" id="{0F6FFB15-65A5-4229-8F1B-35142402011E}"/>
              </a:ext>
            </a:extLst>
          </p:cNvPr>
          <p:cNvSpPr/>
          <p:nvPr userDrawn="1"/>
        </p:nvSpPr>
        <p:spPr>
          <a:xfrm rot="10800000">
            <a:off x="5004972" y="5336653"/>
            <a:ext cx="1574071" cy="1521154"/>
          </a:xfrm>
          <a:prstGeom prst="triangle">
            <a:avLst/>
          </a:prstGeom>
          <a:solidFill>
            <a:schemeClr val="bg1">
              <a:lumMod val="85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23" name="Picture 22">
            <a:extLst>
              <a:ext uri="{FF2B5EF4-FFF2-40B4-BE49-F238E27FC236}">
                <a16:creationId xmlns:a16="http://schemas.microsoft.com/office/drawing/2014/main" id="{1DA68166-76B0-4F38-9DD6-2992709EB3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626" y="284556"/>
            <a:ext cx="1219200" cy="355600"/>
          </a:xfrm>
          <a:prstGeom prst="rect">
            <a:avLst/>
          </a:prstGeom>
        </p:spPr>
      </p:pic>
      <p:pic>
        <p:nvPicPr>
          <p:cNvPr id="24" name="Picture 23">
            <a:extLst>
              <a:ext uri="{FF2B5EF4-FFF2-40B4-BE49-F238E27FC236}">
                <a16:creationId xmlns:a16="http://schemas.microsoft.com/office/drawing/2014/main" id="{786E599B-020D-436D-AE78-7FC6939E3B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4576" y="5826680"/>
            <a:ext cx="1877760" cy="541100"/>
          </a:xfrm>
          <a:prstGeom prst="rect">
            <a:avLst/>
          </a:prstGeom>
        </p:spPr>
      </p:pic>
    </p:spTree>
    <p:extLst>
      <p:ext uri="{BB962C8B-B14F-4D97-AF65-F5344CB8AC3E}">
        <p14:creationId xmlns:p14="http://schemas.microsoft.com/office/powerpoint/2010/main" val="3807360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bHeading Object">
    <p:bg>
      <p:bgPr>
        <a:solidFill>
          <a:srgbClr val="007DB9"/>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9FC532-D1E9-42F1-8E4B-55C26E793767}"/>
              </a:ext>
            </a:extLst>
          </p:cNvPr>
          <p:cNvSpPr/>
          <p:nvPr/>
        </p:nvSpPr>
        <p:spPr>
          <a:xfrm>
            <a:off x="0" y="5346000"/>
            <a:ext cx="12192000" cy="151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ffectLst/>
            </a:endParaRPr>
          </a:p>
          <a:p>
            <a:pPr algn="ctr"/>
            <a:endParaRPr lang="en-US" sz="1800">
              <a:ln>
                <a:noFill/>
              </a:ln>
              <a:solidFill>
                <a:schemeClr val="accent1"/>
              </a:solidFill>
              <a:effectLst/>
            </a:endParaRPr>
          </a:p>
        </p:txBody>
      </p:sp>
      <p:sp>
        <p:nvSpPr>
          <p:cNvPr id="7" name="Text Placeholder 6">
            <a:extLst>
              <a:ext uri="{FF2B5EF4-FFF2-40B4-BE49-F238E27FC236}">
                <a16:creationId xmlns:a16="http://schemas.microsoft.com/office/drawing/2014/main" id="{0EB28DEE-37CE-4213-B5BE-24C0566952FF}"/>
              </a:ext>
            </a:extLst>
          </p:cNvPr>
          <p:cNvSpPr>
            <a:spLocks noGrp="1"/>
          </p:cNvSpPr>
          <p:nvPr>
            <p:ph type="body" sz="quarter" idx="13" hasCustomPrompt="1"/>
          </p:nvPr>
        </p:nvSpPr>
        <p:spPr>
          <a:xfrm>
            <a:off x="954789" y="842181"/>
            <a:ext cx="4448484" cy="807290"/>
          </a:xfrm>
        </p:spPr>
        <p:txBody>
          <a:bodyPr>
            <a:noAutofit/>
          </a:bodyPr>
          <a:lstStyle>
            <a:lvl1pPr marL="0" indent="0">
              <a:buNone/>
              <a:defRPr sz="2400">
                <a:solidFill>
                  <a:srgbClr val="F2F3F1"/>
                </a:solidFill>
                <a:latin typeface="VIC" panose="00000500000000000000" pitchFamily="2" charset="0"/>
              </a:defRPr>
            </a:lvl1pPr>
          </a:lstStyle>
          <a:p>
            <a:pPr lvl="0"/>
            <a:r>
              <a:rPr lang="en-US"/>
              <a:t>[The headline for this presentation]</a:t>
            </a:r>
            <a:endParaRPr lang="en-AU"/>
          </a:p>
        </p:txBody>
      </p:sp>
      <p:cxnSp>
        <p:nvCxnSpPr>
          <p:cNvPr id="9" name="Straight Connector 8">
            <a:extLst>
              <a:ext uri="{FF2B5EF4-FFF2-40B4-BE49-F238E27FC236}">
                <a16:creationId xmlns:a16="http://schemas.microsoft.com/office/drawing/2014/main" id="{4FAC9FEC-AD02-45AA-8A25-47B367C2A3A6}"/>
              </a:ext>
            </a:extLst>
          </p:cNvPr>
          <p:cNvCxnSpPr/>
          <p:nvPr/>
        </p:nvCxnSpPr>
        <p:spPr>
          <a:xfrm>
            <a:off x="936317" y="1658436"/>
            <a:ext cx="31781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2FD2B2C6-B1F0-4715-BB7B-B3EE6E735BB1}"/>
              </a:ext>
            </a:extLst>
          </p:cNvPr>
          <p:cNvSpPr>
            <a:spLocks noGrp="1"/>
          </p:cNvSpPr>
          <p:nvPr>
            <p:ph sz="quarter" idx="11"/>
          </p:nvPr>
        </p:nvSpPr>
        <p:spPr>
          <a:xfrm>
            <a:off x="7718611" y="842181"/>
            <a:ext cx="3849996" cy="4115394"/>
          </a:xfrm>
        </p:spPr>
        <p:txBody>
          <a:bodyPr>
            <a:normAutofit/>
          </a:bodyPr>
          <a:lstStyle>
            <a:lvl1pPr marL="0" indent="0">
              <a:buNone/>
              <a:defRPr sz="3200" b="1">
                <a:solidFill>
                  <a:schemeClr val="bg1"/>
                </a:solidFill>
                <a:latin typeface="VIC" panose="00000500000000000000" pitchFamily="2" charset="0"/>
              </a:defRPr>
            </a:lvl1pPr>
          </a:lstStyle>
          <a:p>
            <a:pPr lvl="0"/>
            <a:r>
              <a:rPr lang="en-US"/>
              <a:t>Click to edit Master text styles</a:t>
            </a:r>
          </a:p>
        </p:txBody>
      </p:sp>
      <p:pic>
        <p:nvPicPr>
          <p:cNvPr id="14" name="Picture 13">
            <a:extLst>
              <a:ext uri="{FF2B5EF4-FFF2-40B4-BE49-F238E27FC236}">
                <a16:creationId xmlns:a16="http://schemas.microsoft.com/office/drawing/2014/main" id="{620D86CE-9CDE-42DA-952B-25416FE0365D}"/>
              </a:ext>
            </a:extLst>
          </p:cNvPr>
          <p:cNvPicPr>
            <a:picLocks noChangeAspect="1"/>
          </p:cNvPicPr>
          <p:nvPr/>
        </p:nvPicPr>
        <p:blipFill rotWithShape="1">
          <a:blip r:embed="rId2">
            <a:extLst>
              <a:ext uri="{28A0092B-C50C-407E-A947-70E740481C1C}">
                <a14:useLocalDpi xmlns:a14="http://schemas.microsoft.com/office/drawing/2010/main" val="0"/>
              </a:ext>
            </a:extLst>
          </a:blip>
          <a:srcRect l="93977"/>
          <a:stretch/>
        </p:blipFill>
        <p:spPr>
          <a:xfrm rot="10800000">
            <a:off x="5333999" y="5345426"/>
            <a:ext cx="446612" cy="1512001"/>
          </a:xfrm>
          <a:prstGeom prst="rect">
            <a:avLst/>
          </a:prstGeom>
        </p:spPr>
      </p:pic>
      <p:pic>
        <p:nvPicPr>
          <p:cNvPr id="15" name="Picture 14">
            <a:extLst>
              <a:ext uri="{FF2B5EF4-FFF2-40B4-BE49-F238E27FC236}">
                <a16:creationId xmlns:a16="http://schemas.microsoft.com/office/drawing/2014/main" id="{5FB6F41A-E945-449E-8DA6-02985F3AE4F5}"/>
              </a:ext>
            </a:extLst>
          </p:cNvPr>
          <p:cNvPicPr>
            <a:picLocks noChangeAspect="1"/>
          </p:cNvPicPr>
          <p:nvPr/>
        </p:nvPicPr>
        <p:blipFill rotWithShape="1">
          <a:blip r:embed="rId2">
            <a:extLst>
              <a:ext uri="{28A0092B-C50C-407E-A947-70E740481C1C}">
                <a14:useLocalDpi xmlns:a14="http://schemas.microsoft.com/office/drawing/2010/main" val="0"/>
              </a:ext>
            </a:extLst>
          </a:blip>
          <a:srcRect l="1289"/>
          <a:stretch/>
        </p:blipFill>
        <p:spPr>
          <a:xfrm>
            <a:off x="2" y="5346003"/>
            <a:ext cx="5489663" cy="1512001"/>
          </a:xfrm>
          <a:prstGeom prst="rect">
            <a:avLst/>
          </a:prstGeom>
        </p:spPr>
      </p:pic>
      <p:sp>
        <p:nvSpPr>
          <p:cNvPr id="16" name="Isosceles Triangle 15">
            <a:extLst>
              <a:ext uri="{FF2B5EF4-FFF2-40B4-BE49-F238E27FC236}">
                <a16:creationId xmlns:a16="http://schemas.microsoft.com/office/drawing/2014/main" id="{7229EACE-C01F-4FEA-8DF5-B7BC9590BA4A}"/>
              </a:ext>
            </a:extLst>
          </p:cNvPr>
          <p:cNvSpPr/>
          <p:nvPr/>
        </p:nvSpPr>
        <p:spPr>
          <a:xfrm rot="10800000">
            <a:off x="5004972" y="5336653"/>
            <a:ext cx="1574071" cy="1521154"/>
          </a:xfrm>
          <a:prstGeom prst="triangle">
            <a:avLst/>
          </a:prstGeom>
          <a:solidFill>
            <a:schemeClr val="bg1">
              <a:lumMod val="85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7" name="Picture 16">
            <a:extLst>
              <a:ext uri="{FF2B5EF4-FFF2-40B4-BE49-F238E27FC236}">
                <a16:creationId xmlns:a16="http://schemas.microsoft.com/office/drawing/2014/main" id="{6EE9BDF0-BA09-4DDD-A073-A5CDE2916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626" y="284556"/>
            <a:ext cx="1219200" cy="355600"/>
          </a:xfrm>
          <a:prstGeom prst="rect">
            <a:avLst/>
          </a:prstGeom>
        </p:spPr>
      </p:pic>
      <p:sp>
        <p:nvSpPr>
          <p:cNvPr id="18" name="Text Placeholder 4">
            <a:extLst>
              <a:ext uri="{FF2B5EF4-FFF2-40B4-BE49-F238E27FC236}">
                <a16:creationId xmlns:a16="http://schemas.microsoft.com/office/drawing/2014/main" id="{95780472-FD64-4C85-B5A2-BE2103EC2F98}"/>
              </a:ext>
            </a:extLst>
          </p:cNvPr>
          <p:cNvSpPr>
            <a:spLocks noGrp="1"/>
          </p:cNvSpPr>
          <p:nvPr>
            <p:ph type="body" sz="quarter" idx="12" hasCustomPrompt="1"/>
          </p:nvPr>
        </p:nvSpPr>
        <p:spPr>
          <a:xfrm>
            <a:off x="873564" y="2672999"/>
            <a:ext cx="6097052" cy="1512001"/>
          </a:xfrm>
        </p:spPr>
        <p:txBody>
          <a:bodyPr>
            <a:normAutofit/>
          </a:bodyPr>
          <a:lstStyle>
            <a:lvl1pPr marL="0" indent="0">
              <a:buNone/>
              <a:defRPr sz="5400" b="1">
                <a:solidFill>
                  <a:srgbClr val="F2F3F1"/>
                </a:solidFill>
                <a:latin typeface="VIC" panose="00000500000000000000" pitchFamily="2" charset="0"/>
              </a:defRPr>
            </a:lvl1pPr>
          </a:lstStyle>
          <a:p>
            <a:pPr lvl="0"/>
            <a:r>
              <a:rPr lang="en-US"/>
              <a:t>[A heading for this section]</a:t>
            </a:r>
            <a:endParaRPr lang="en-AU"/>
          </a:p>
        </p:txBody>
      </p:sp>
      <p:pic>
        <p:nvPicPr>
          <p:cNvPr id="20" name="Picture 19">
            <a:extLst>
              <a:ext uri="{FF2B5EF4-FFF2-40B4-BE49-F238E27FC236}">
                <a16:creationId xmlns:a16="http://schemas.microsoft.com/office/drawing/2014/main" id="{DBD264F5-E705-4A8F-A3AF-0627CB26F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4576" y="5826680"/>
            <a:ext cx="1877760" cy="541100"/>
          </a:xfrm>
          <a:prstGeom prst="rect">
            <a:avLst/>
          </a:prstGeom>
        </p:spPr>
      </p:pic>
      <p:sp>
        <p:nvSpPr>
          <p:cNvPr id="13" name="Rectangle 12">
            <a:extLst>
              <a:ext uri="{FF2B5EF4-FFF2-40B4-BE49-F238E27FC236}">
                <a16:creationId xmlns:a16="http://schemas.microsoft.com/office/drawing/2014/main" id="{9E6CB98F-6092-464B-B522-5EAD8F69F65A}"/>
              </a:ext>
            </a:extLst>
          </p:cNvPr>
          <p:cNvSpPr/>
          <p:nvPr userDrawn="1"/>
        </p:nvSpPr>
        <p:spPr>
          <a:xfrm>
            <a:off x="0" y="5346000"/>
            <a:ext cx="12192000" cy="151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ffectLst/>
            </a:endParaRPr>
          </a:p>
          <a:p>
            <a:pPr algn="ctr"/>
            <a:endParaRPr lang="en-US" sz="1800">
              <a:ln>
                <a:noFill/>
              </a:ln>
              <a:solidFill>
                <a:schemeClr val="accent1"/>
              </a:solidFill>
              <a:effectLst/>
            </a:endParaRPr>
          </a:p>
        </p:txBody>
      </p:sp>
      <p:cxnSp>
        <p:nvCxnSpPr>
          <p:cNvPr id="19" name="Straight Connector 18">
            <a:extLst>
              <a:ext uri="{FF2B5EF4-FFF2-40B4-BE49-F238E27FC236}">
                <a16:creationId xmlns:a16="http://schemas.microsoft.com/office/drawing/2014/main" id="{EFD986A0-A9FA-40AC-AA2C-A62E116DB334}"/>
              </a:ext>
            </a:extLst>
          </p:cNvPr>
          <p:cNvCxnSpPr/>
          <p:nvPr userDrawn="1"/>
        </p:nvCxnSpPr>
        <p:spPr>
          <a:xfrm>
            <a:off x="936317" y="1658436"/>
            <a:ext cx="31781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FCE9366-2248-45DE-96CA-2A7C5F9DB2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977"/>
          <a:stretch/>
        </p:blipFill>
        <p:spPr>
          <a:xfrm rot="10800000">
            <a:off x="5333999" y="5345426"/>
            <a:ext cx="446612" cy="1512001"/>
          </a:xfrm>
          <a:prstGeom prst="rect">
            <a:avLst/>
          </a:prstGeom>
        </p:spPr>
      </p:pic>
      <p:pic>
        <p:nvPicPr>
          <p:cNvPr id="22" name="Picture 21">
            <a:extLst>
              <a:ext uri="{FF2B5EF4-FFF2-40B4-BE49-F238E27FC236}">
                <a16:creationId xmlns:a16="http://schemas.microsoft.com/office/drawing/2014/main" id="{36E00627-AB84-4652-9787-B7875485F7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89"/>
          <a:stretch/>
        </p:blipFill>
        <p:spPr>
          <a:xfrm>
            <a:off x="2" y="5346003"/>
            <a:ext cx="5489663" cy="1512001"/>
          </a:xfrm>
          <a:prstGeom prst="rect">
            <a:avLst/>
          </a:prstGeom>
        </p:spPr>
      </p:pic>
      <p:sp>
        <p:nvSpPr>
          <p:cNvPr id="23" name="Isosceles Triangle 22">
            <a:extLst>
              <a:ext uri="{FF2B5EF4-FFF2-40B4-BE49-F238E27FC236}">
                <a16:creationId xmlns:a16="http://schemas.microsoft.com/office/drawing/2014/main" id="{C52BB2F2-CD8F-457D-AF63-AFDAE8F84A7B}"/>
              </a:ext>
            </a:extLst>
          </p:cNvPr>
          <p:cNvSpPr/>
          <p:nvPr userDrawn="1"/>
        </p:nvSpPr>
        <p:spPr>
          <a:xfrm rot="10800000">
            <a:off x="5004972" y="5336653"/>
            <a:ext cx="1574071" cy="1521154"/>
          </a:xfrm>
          <a:prstGeom prst="triangle">
            <a:avLst/>
          </a:prstGeom>
          <a:solidFill>
            <a:schemeClr val="bg1">
              <a:lumMod val="85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24" name="Picture 23">
            <a:extLst>
              <a:ext uri="{FF2B5EF4-FFF2-40B4-BE49-F238E27FC236}">
                <a16:creationId xmlns:a16="http://schemas.microsoft.com/office/drawing/2014/main" id="{C85C1FD5-D686-4D80-AA9B-BC8A244362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626" y="284556"/>
            <a:ext cx="1219200" cy="355600"/>
          </a:xfrm>
          <a:prstGeom prst="rect">
            <a:avLst/>
          </a:prstGeom>
        </p:spPr>
      </p:pic>
      <p:pic>
        <p:nvPicPr>
          <p:cNvPr id="25" name="Picture 24">
            <a:extLst>
              <a:ext uri="{FF2B5EF4-FFF2-40B4-BE49-F238E27FC236}">
                <a16:creationId xmlns:a16="http://schemas.microsoft.com/office/drawing/2014/main" id="{6827EA33-259E-4A3C-B628-2942868715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4576" y="5826680"/>
            <a:ext cx="1877760" cy="541100"/>
          </a:xfrm>
          <a:prstGeom prst="rect">
            <a:avLst/>
          </a:prstGeom>
        </p:spPr>
      </p:pic>
    </p:spTree>
    <p:extLst>
      <p:ext uri="{BB962C8B-B14F-4D97-AF65-F5344CB8AC3E}">
        <p14:creationId xmlns:p14="http://schemas.microsoft.com/office/powerpoint/2010/main" val="638717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4F1152-AE0D-48C2-B908-D01580E54BDF}"/>
              </a:ext>
            </a:extLst>
          </p:cNvPr>
          <p:cNvSpPr/>
          <p:nvPr/>
        </p:nvSpPr>
        <p:spPr>
          <a:xfrm>
            <a:off x="0" y="0"/>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noFill/>
            </a:endParaRPr>
          </a:p>
        </p:txBody>
      </p:sp>
      <p:sp>
        <p:nvSpPr>
          <p:cNvPr id="7" name="Content Placeholder 11">
            <a:extLst>
              <a:ext uri="{FF2B5EF4-FFF2-40B4-BE49-F238E27FC236}">
                <a16:creationId xmlns:a16="http://schemas.microsoft.com/office/drawing/2014/main" id="{2137A3E2-9BE9-4709-B34E-8BE416FC1EE6}"/>
              </a:ext>
            </a:extLst>
          </p:cNvPr>
          <p:cNvSpPr>
            <a:spLocks noGrp="1"/>
          </p:cNvSpPr>
          <p:nvPr>
            <p:ph sz="quarter" idx="13"/>
          </p:nvPr>
        </p:nvSpPr>
        <p:spPr>
          <a:xfrm>
            <a:off x="838203" y="1353498"/>
            <a:ext cx="10045700" cy="4486586"/>
          </a:xfrm>
        </p:spPr>
        <p:txBody>
          <a:bodyPr wrap="square">
            <a:noAutofit/>
          </a:bodyPr>
          <a:lstStyle>
            <a:lvl1pPr marL="0" indent="0">
              <a:buNone/>
              <a:defRPr sz="2200" b="1">
                <a:latin typeface="+mn-lt"/>
                <a:cs typeface="Arial" panose="020B0604020202020204" pitchFamily="34" charset="0"/>
              </a:defRPr>
            </a:lvl1pPr>
            <a:lvl2pPr marL="0" indent="0">
              <a:buFontTx/>
              <a:buNone/>
              <a:defRPr sz="2200">
                <a:latin typeface="+mn-lt"/>
                <a:cs typeface="Arial" panose="020B0604020202020204" pitchFamily="34" charset="0"/>
              </a:defRPr>
            </a:lvl2pPr>
            <a:lvl3pPr marL="361950" indent="-361950">
              <a:defRPr sz="2200">
                <a:latin typeface="+mn-lt"/>
                <a:cs typeface="Arial" panose="020B0604020202020204" pitchFamily="34" charset="0"/>
              </a:defRPr>
            </a:lvl3pPr>
            <a:lvl4pPr marL="715963" indent="-354013">
              <a:defRPr sz="2200">
                <a:latin typeface="+mn-lt"/>
                <a:cs typeface="Arial" panose="020B0604020202020204" pitchFamily="34" charset="0"/>
              </a:defRPr>
            </a:lvl4pPr>
            <a:lvl5pPr marL="1077913" indent="-361950">
              <a:defRPr>
                <a:latin typeface="+mn-lt"/>
                <a:cs typeface="Arial" panose="020B0604020202020204" pitchFamily="34" charset="0"/>
              </a:defRPr>
            </a:lvl5pPr>
            <a:lvl6pPr marL="0" indent="0">
              <a:buNone/>
              <a:defRPr sz="1800">
                <a:latin typeface="Arial" panose="020B0604020202020204" pitchFamily="34" charset="0"/>
                <a:cs typeface="Arial" panose="020B0604020202020204" pitchFamily="34" charset="0"/>
              </a:defRPr>
            </a:lvl6pPr>
            <a:lvl7pPr marL="180975" indent="-180975">
              <a:defRPr sz="1800">
                <a:latin typeface="Arial" panose="020B0604020202020204" pitchFamily="34" charset="0"/>
                <a:cs typeface="Arial" panose="020B0604020202020204" pitchFamily="34" charset="0"/>
              </a:defRPr>
            </a:lvl7pPr>
            <a:lvl8pPr marL="0" indent="0">
              <a:buNone/>
              <a:defRPr sz="1800">
                <a:latin typeface="Arial" panose="020B0604020202020204" pitchFamily="34" charset="0"/>
                <a:cs typeface="Arial" panose="020B0604020202020204" pitchFamily="34" charset="0"/>
              </a:defRPr>
            </a:lvl8pPr>
            <a:lvl9pPr marL="0" indent="0">
              <a:buNone/>
              <a:defRPr sz="1600">
                <a:latin typeface="Arial" panose="020B0604020202020204" pitchFamily="34" charset="0"/>
                <a:cs typeface="Arial" panose="020B0604020202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Slide Number Placeholder 3">
            <a:extLst>
              <a:ext uri="{FF2B5EF4-FFF2-40B4-BE49-F238E27FC236}">
                <a16:creationId xmlns:a16="http://schemas.microsoft.com/office/drawing/2014/main" id="{01B39681-DACC-41C6-85CC-707EEB8235D2}"/>
              </a:ext>
            </a:extLst>
          </p:cNvPr>
          <p:cNvSpPr>
            <a:spLocks noGrp="1"/>
          </p:cNvSpPr>
          <p:nvPr>
            <p:ph type="sldNum" sz="quarter" idx="12"/>
          </p:nvPr>
        </p:nvSpPr>
        <p:spPr>
          <a:xfrm>
            <a:off x="8737600" y="6356357"/>
            <a:ext cx="2844800" cy="365125"/>
          </a:xfrm>
          <a:prstGeom prst="rect">
            <a:avLst/>
          </a:prstGeom>
        </p:spPr>
        <p:txBody>
          <a:bodyPr/>
          <a:lstStyle>
            <a:lvl1pPr>
              <a:defRPr b="1">
                <a:solidFill>
                  <a:schemeClr val="tx1"/>
                </a:solidFill>
              </a:defRPr>
            </a:lvl1pPr>
          </a:lstStyle>
          <a:p>
            <a:fld id="{7F601525-E5AC-46A5-B428-4CA4F4FED46C}" type="slidenum">
              <a:rPr lang="en-AU" smtClean="0"/>
              <a:pPr/>
              <a:t>‹#›</a:t>
            </a:fld>
            <a:endParaRPr lang="en-AU"/>
          </a:p>
        </p:txBody>
      </p:sp>
      <p:sp>
        <p:nvSpPr>
          <p:cNvPr id="4" name="Text Placeholder 3">
            <a:extLst>
              <a:ext uri="{FF2B5EF4-FFF2-40B4-BE49-F238E27FC236}">
                <a16:creationId xmlns:a16="http://schemas.microsoft.com/office/drawing/2014/main" id="{66A8C663-96A6-4D4B-B770-56394968FE42}"/>
              </a:ext>
            </a:extLst>
          </p:cNvPr>
          <p:cNvSpPr>
            <a:spLocks noGrp="1"/>
          </p:cNvSpPr>
          <p:nvPr>
            <p:ph type="body" sz="quarter" idx="14" hasCustomPrompt="1"/>
          </p:nvPr>
        </p:nvSpPr>
        <p:spPr>
          <a:xfrm>
            <a:off x="0" y="0"/>
            <a:ext cx="12192000" cy="930422"/>
          </a:xfrm>
          <a:solidFill>
            <a:schemeClr val="accent1"/>
          </a:solidFill>
        </p:spPr>
        <p:txBody>
          <a:bodyPr wrap="none" lIns="864000" rIns="72000" anchor="ctr" anchorCtr="0">
            <a:noAutofit/>
          </a:bodyPr>
          <a:lstStyle>
            <a:lvl1pPr marL="0" marR="0" indent="0" algn="l" defTabSz="457200" rtl="0" eaLnBrk="1" fontAlgn="auto" latinLnBrk="0" hangingPunct="1">
              <a:lnSpc>
                <a:spcPct val="100000"/>
              </a:lnSpc>
              <a:spcBef>
                <a:spcPts val="0"/>
              </a:spcBef>
              <a:spcAft>
                <a:spcPts val="0"/>
              </a:spcAft>
              <a:buClrTx/>
              <a:buSzTx/>
              <a:buFontTx/>
              <a:buNone/>
              <a:tabLst/>
              <a:defRPr baseline="0">
                <a:solidFill>
                  <a:schemeClr val="bg2"/>
                </a:solidFill>
                <a:latin typeface="VIC SemiBold" panose="00000700000000000000" pitchFamily="2"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VIC" panose="00000500000000000000" pitchFamily="2" charset="0"/>
                <a:ea typeface="+mn-ea"/>
                <a:cs typeface="+mn-cs"/>
              </a:rPr>
              <a:t>Click to edit Master title style</a:t>
            </a:r>
            <a:endParaRPr kumimoji="0" lang="en-AU" sz="2800" b="1" i="0" u="none" strike="noStrike" kern="1200" cap="none" spc="0" normalizeH="0" baseline="0" noProof="0">
              <a:ln>
                <a:noFill/>
              </a:ln>
              <a:solidFill>
                <a:prstClr val="white"/>
              </a:solidFill>
              <a:effectLst/>
              <a:uLnTx/>
              <a:uFillTx/>
              <a:latin typeface="VIC" panose="00000500000000000000" pitchFamily="2" charset="0"/>
              <a:ea typeface="+mn-ea"/>
              <a:cs typeface="+mn-cs"/>
            </a:endParaRPr>
          </a:p>
        </p:txBody>
      </p:sp>
      <p:sp>
        <p:nvSpPr>
          <p:cNvPr id="6" name="Rectangle 5">
            <a:extLst>
              <a:ext uri="{FF2B5EF4-FFF2-40B4-BE49-F238E27FC236}">
                <a16:creationId xmlns:a16="http://schemas.microsoft.com/office/drawing/2014/main" id="{F402EDFC-D64E-4D12-B4C8-F3D5BB191AA4}"/>
              </a:ext>
            </a:extLst>
          </p:cNvPr>
          <p:cNvSpPr/>
          <p:nvPr userDrawn="1"/>
        </p:nvSpPr>
        <p:spPr>
          <a:xfrm>
            <a:off x="0" y="0"/>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noFill/>
            </a:endParaRPr>
          </a:p>
        </p:txBody>
      </p:sp>
    </p:spTree>
    <p:extLst>
      <p:ext uri="{BB962C8B-B14F-4D97-AF65-F5344CB8AC3E}">
        <p14:creationId xmlns:p14="http://schemas.microsoft.com/office/powerpoint/2010/main" val="3723700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938D6E8-AB3D-47CB-A17F-A9E11F8A2725}"/>
              </a:ext>
            </a:extLst>
          </p:cNvPr>
          <p:cNvSpPr/>
          <p:nvPr/>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2" name="Text Placeholder 22"/>
          <p:cNvSpPr>
            <a:spLocks noGrp="1"/>
          </p:cNvSpPr>
          <p:nvPr>
            <p:ph type="body" sz="quarter" idx="14" hasCustomPrompt="1"/>
          </p:nvPr>
        </p:nvSpPr>
        <p:spPr>
          <a:xfrm>
            <a:off x="9486005" y="2928085"/>
            <a:ext cx="1867799" cy="2915345"/>
          </a:xfrm>
        </p:spPr>
        <p:txBody>
          <a:bodyPr>
            <a:noAutofit/>
          </a:bodyPr>
          <a:lstStyle>
            <a:lvl1pPr marL="0" indent="0">
              <a:lnSpc>
                <a:spcPct val="97000"/>
              </a:lnSpc>
              <a:spcAft>
                <a:spcPts val="300"/>
              </a:spcAft>
              <a:buNone/>
              <a:defRPr sz="1200" b="1" spc="0">
                <a:solidFill>
                  <a:schemeClr val="tx1"/>
                </a:solidFill>
                <a:latin typeface="+mn-lt"/>
              </a:defRPr>
            </a:lvl1pPr>
            <a:lvl2pPr>
              <a:lnSpc>
                <a:spcPct val="97000"/>
              </a:lnSpc>
              <a:spcAft>
                <a:spcPts val="300"/>
              </a:spcAft>
              <a:defRPr sz="900" spc="0">
                <a:solidFill>
                  <a:schemeClr val="tx2"/>
                </a:solidFill>
              </a:defRPr>
            </a:lvl2pPr>
            <a:lvl3pPr marL="0" indent="0">
              <a:lnSpc>
                <a:spcPct val="97000"/>
              </a:lnSpc>
              <a:spcAft>
                <a:spcPts val="300"/>
              </a:spcAft>
              <a:buNone/>
              <a:defRPr sz="900" spc="0">
                <a:solidFill>
                  <a:schemeClr val="tx2"/>
                </a:solidFill>
              </a:defRPr>
            </a:lvl3pPr>
            <a:lvl4pPr marL="0" indent="0">
              <a:lnSpc>
                <a:spcPct val="97000"/>
              </a:lnSpc>
              <a:spcBef>
                <a:spcPts val="0"/>
              </a:spcBef>
              <a:spcAft>
                <a:spcPts val="300"/>
              </a:spcAft>
              <a:buNone/>
              <a:defRPr sz="900" spc="0">
                <a:solidFill>
                  <a:schemeClr val="tx2"/>
                </a:solidFill>
                <a:latin typeface="+mn-lt"/>
              </a:defRPr>
            </a:lvl4pPr>
            <a:lvl5pPr marL="0" indent="0">
              <a:lnSpc>
                <a:spcPct val="97000"/>
              </a:lnSpc>
              <a:spcAft>
                <a:spcPts val="300"/>
              </a:spcAft>
              <a:buNone/>
              <a:defRPr sz="900" spc="0">
                <a:solidFill>
                  <a:schemeClr val="tx2"/>
                </a:solidFill>
              </a:defRPr>
            </a:lvl5pPr>
            <a:lvl6pPr>
              <a:lnSpc>
                <a:spcPct val="97000"/>
              </a:lnSpc>
              <a:spcAft>
                <a:spcPts val="300"/>
              </a:spcAft>
              <a:defRPr sz="900" spc="0">
                <a:solidFill>
                  <a:schemeClr val="tx2"/>
                </a:solidFill>
                <a:latin typeface="+mn-lt"/>
              </a:defRPr>
            </a:lvl6pPr>
            <a:lvl7pPr>
              <a:lnSpc>
                <a:spcPct val="97000"/>
              </a:lnSpc>
              <a:spcAft>
                <a:spcPts val="300"/>
              </a:spcAft>
              <a:defRPr sz="900" spc="0">
                <a:solidFill>
                  <a:schemeClr val="tx2"/>
                </a:solidFill>
              </a:defRPr>
            </a:lvl7pPr>
            <a:lvl8pPr marL="0" indent="0">
              <a:lnSpc>
                <a:spcPct val="97000"/>
              </a:lnSpc>
              <a:spcAft>
                <a:spcPts val="300"/>
              </a:spcAft>
              <a:buNone/>
              <a:defRPr sz="900" spc="0">
                <a:solidFill>
                  <a:schemeClr val="tx2"/>
                </a:solidFill>
              </a:defRPr>
            </a:lvl8pPr>
            <a:lvl9pPr>
              <a:lnSpc>
                <a:spcPct val="97000"/>
              </a:lnSpc>
              <a:spcAft>
                <a:spcPts val="300"/>
              </a:spcAft>
              <a:defRPr sz="900" spc="0">
                <a:solidFill>
                  <a:schemeClr val="tx2"/>
                </a:solidFill>
              </a:defRPr>
            </a:lvl9pPr>
          </a:lstStyle>
          <a:p>
            <a:pPr lvl="0"/>
            <a:r>
              <a:rPr lang="en-US"/>
              <a:t>Pull-out Quote</a:t>
            </a:r>
            <a:endParaRPr lang="en-AU"/>
          </a:p>
        </p:txBody>
      </p:sp>
      <p:sp>
        <p:nvSpPr>
          <p:cNvPr id="17" name="Content Placeholder 11">
            <a:extLst>
              <a:ext uri="{FF2B5EF4-FFF2-40B4-BE49-F238E27FC236}">
                <a16:creationId xmlns:a16="http://schemas.microsoft.com/office/drawing/2014/main" id="{2755E664-4E21-4068-8F44-F2E4770E347F}"/>
              </a:ext>
            </a:extLst>
          </p:cNvPr>
          <p:cNvSpPr>
            <a:spLocks noGrp="1"/>
          </p:cNvSpPr>
          <p:nvPr>
            <p:ph sz="quarter" idx="13"/>
          </p:nvPr>
        </p:nvSpPr>
        <p:spPr>
          <a:xfrm>
            <a:off x="838201" y="1353499"/>
            <a:ext cx="7899400" cy="4489924"/>
          </a:xfrm>
        </p:spPr>
        <p:txBody>
          <a:bodyPr>
            <a:noAutofit/>
          </a:bodyPr>
          <a:lstStyle>
            <a:lvl1pPr marL="0" indent="0">
              <a:buNone/>
              <a:defRPr sz="2200" b="1">
                <a:latin typeface="+mn-lt"/>
                <a:cs typeface="Arial" panose="020B0604020202020204" pitchFamily="34" charset="0"/>
              </a:defRPr>
            </a:lvl1pPr>
            <a:lvl2pPr marL="0" indent="0">
              <a:buFontTx/>
              <a:buNone/>
              <a:defRPr sz="2200">
                <a:latin typeface="+mn-lt"/>
                <a:cs typeface="Arial" panose="020B0604020202020204" pitchFamily="34" charset="0"/>
              </a:defRPr>
            </a:lvl2pPr>
            <a:lvl3pPr marL="361950" indent="-361950">
              <a:defRPr sz="2200">
                <a:latin typeface="+mn-lt"/>
                <a:cs typeface="Arial" panose="020B0604020202020204" pitchFamily="34" charset="0"/>
              </a:defRPr>
            </a:lvl3pPr>
            <a:lvl4pPr marL="715963" indent="-354013">
              <a:defRPr sz="2200">
                <a:latin typeface="+mn-lt"/>
                <a:cs typeface="Arial" panose="020B0604020202020204" pitchFamily="34" charset="0"/>
              </a:defRPr>
            </a:lvl4pPr>
            <a:lvl5pPr marL="1077913" indent="-361950">
              <a:defRPr>
                <a:latin typeface="+mn-lt"/>
                <a:cs typeface="Arial" panose="020B0604020202020204" pitchFamily="34" charset="0"/>
              </a:defRPr>
            </a:lvl5pPr>
            <a:lvl6pPr marL="0" indent="0">
              <a:buNone/>
              <a:defRPr sz="1800">
                <a:latin typeface="Arial" panose="020B0604020202020204" pitchFamily="34" charset="0"/>
                <a:cs typeface="Arial" panose="020B0604020202020204" pitchFamily="34" charset="0"/>
              </a:defRPr>
            </a:lvl6pPr>
            <a:lvl7pPr marL="180975" indent="-180975">
              <a:defRPr sz="1800">
                <a:latin typeface="Arial" panose="020B0604020202020204" pitchFamily="34" charset="0"/>
                <a:cs typeface="Arial" panose="020B0604020202020204" pitchFamily="34" charset="0"/>
              </a:defRPr>
            </a:lvl7pPr>
            <a:lvl8pPr marL="0" indent="0">
              <a:buNone/>
              <a:defRPr sz="1800">
                <a:latin typeface="Arial" panose="020B0604020202020204" pitchFamily="34" charset="0"/>
                <a:cs typeface="Arial" panose="020B0604020202020204" pitchFamily="34" charset="0"/>
              </a:defRPr>
            </a:lvl8pPr>
            <a:lvl9pPr marL="0" indent="0">
              <a:buNone/>
              <a:defRPr sz="1600">
                <a:latin typeface="Arial" panose="020B0604020202020204" pitchFamily="34" charset="0"/>
                <a:cs typeface="Arial" panose="020B0604020202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a:extLst>
              <a:ext uri="{FF2B5EF4-FFF2-40B4-BE49-F238E27FC236}">
                <a16:creationId xmlns:a16="http://schemas.microsoft.com/office/drawing/2014/main" id="{F7AC2FA3-5845-4D6A-B789-801DA83FBD9F}"/>
              </a:ext>
            </a:extLst>
          </p:cNvPr>
          <p:cNvSpPr>
            <a:spLocks noGrp="1"/>
          </p:cNvSpPr>
          <p:nvPr>
            <p:ph type="sldNum" sz="quarter" idx="12"/>
          </p:nvPr>
        </p:nvSpPr>
        <p:spPr>
          <a:xfrm>
            <a:off x="8737600" y="6356357"/>
            <a:ext cx="2844800" cy="365125"/>
          </a:xfrm>
          <a:prstGeom prst="rect">
            <a:avLst/>
          </a:prstGeom>
        </p:spPr>
        <p:txBody>
          <a:bodyPr/>
          <a:lstStyle>
            <a:lvl1pPr>
              <a:defRPr b="1">
                <a:solidFill>
                  <a:schemeClr val="tx1"/>
                </a:solidFill>
              </a:defRPr>
            </a:lvl1pPr>
          </a:lstStyle>
          <a:p>
            <a:fld id="{7F601525-E5AC-46A5-B428-4CA4F4FED46C}" type="slidenum">
              <a:rPr lang="en-AU" smtClean="0"/>
              <a:pPr/>
              <a:t>‹#›</a:t>
            </a:fld>
            <a:endParaRPr lang="en-AU"/>
          </a:p>
        </p:txBody>
      </p:sp>
      <p:sp>
        <p:nvSpPr>
          <p:cNvPr id="8" name="Text Placeholder 3">
            <a:extLst>
              <a:ext uri="{FF2B5EF4-FFF2-40B4-BE49-F238E27FC236}">
                <a16:creationId xmlns:a16="http://schemas.microsoft.com/office/drawing/2014/main" id="{ED1590BC-A4EC-486F-8718-7FE07F461B95}"/>
              </a:ext>
            </a:extLst>
          </p:cNvPr>
          <p:cNvSpPr>
            <a:spLocks noGrp="1"/>
          </p:cNvSpPr>
          <p:nvPr>
            <p:ph type="body" sz="quarter" idx="15" hasCustomPrompt="1"/>
          </p:nvPr>
        </p:nvSpPr>
        <p:spPr>
          <a:xfrm>
            <a:off x="0" y="0"/>
            <a:ext cx="12192000" cy="930422"/>
          </a:xfrm>
          <a:solidFill>
            <a:schemeClr val="accent1"/>
          </a:solidFill>
        </p:spPr>
        <p:txBody>
          <a:bodyPr wrap="none" lIns="864000" rIns="72000" anchor="ctr" anchorCtr="0">
            <a:noAutofit/>
          </a:bodyPr>
          <a:lstStyle>
            <a:lvl1pPr marL="0" marR="0" indent="0" algn="l" defTabSz="457200" rtl="0" eaLnBrk="1" fontAlgn="auto" latinLnBrk="0" hangingPunct="1">
              <a:lnSpc>
                <a:spcPct val="100000"/>
              </a:lnSpc>
              <a:spcBef>
                <a:spcPts val="0"/>
              </a:spcBef>
              <a:spcAft>
                <a:spcPts val="0"/>
              </a:spcAft>
              <a:buClrTx/>
              <a:buSzTx/>
              <a:buFontTx/>
              <a:buNone/>
              <a:tabLst/>
              <a:defRPr baseline="0">
                <a:solidFill>
                  <a:schemeClr val="bg2"/>
                </a:solidFill>
                <a:latin typeface="VIC SemiBold" panose="00000700000000000000" pitchFamily="2"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VIC" panose="00000500000000000000" pitchFamily="2" charset="0"/>
                <a:ea typeface="+mn-ea"/>
                <a:cs typeface="+mn-cs"/>
              </a:rPr>
              <a:t>Click to edit Master title style</a:t>
            </a:r>
            <a:endParaRPr kumimoji="0" lang="en-AU" sz="2800" b="1" i="0" u="none" strike="noStrike" kern="1200" cap="none" spc="0" normalizeH="0" baseline="0" noProof="0">
              <a:ln>
                <a:noFill/>
              </a:ln>
              <a:solidFill>
                <a:prstClr val="white"/>
              </a:solidFill>
              <a:effectLst/>
              <a:uLnTx/>
              <a:uFillTx/>
              <a:latin typeface="VIC" panose="00000500000000000000" pitchFamily="2" charset="0"/>
              <a:ea typeface="+mn-ea"/>
              <a:cs typeface="+mn-cs"/>
            </a:endParaRPr>
          </a:p>
        </p:txBody>
      </p:sp>
      <p:sp>
        <p:nvSpPr>
          <p:cNvPr id="7" name="Rectangle 6">
            <a:extLst>
              <a:ext uri="{FF2B5EF4-FFF2-40B4-BE49-F238E27FC236}">
                <a16:creationId xmlns:a16="http://schemas.microsoft.com/office/drawing/2014/main" id="{82399BEF-E0EB-4C94-BC39-4531B44AB3FC}"/>
              </a:ext>
            </a:extLst>
          </p:cNvPr>
          <p:cNvSpPr/>
          <p:nvPr userDrawn="1"/>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2566142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A8096D-0C5C-43E3-B315-F3ECDFD80097}"/>
              </a:ext>
            </a:extLst>
          </p:cNvPr>
          <p:cNvSpPr/>
          <p:nvPr/>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3" name="Text Placeholder 2">
            <a:extLst>
              <a:ext uri="{FF2B5EF4-FFF2-40B4-BE49-F238E27FC236}">
                <a16:creationId xmlns:a16="http://schemas.microsoft.com/office/drawing/2014/main" id="{FBC4132F-8AC6-4BEE-9EF3-E2B7ABF0470E}"/>
              </a:ext>
            </a:extLst>
          </p:cNvPr>
          <p:cNvSpPr>
            <a:spLocks noGrp="1"/>
          </p:cNvSpPr>
          <p:nvPr>
            <p:ph type="body" idx="1"/>
          </p:nvPr>
        </p:nvSpPr>
        <p:spPr>
          <a:xfrm>
            <a:off x="562904" y="1297192"/>
            <a:ext cx="5386917" cy="885775"/>
          </a:xfrm>
          <a:prstGeom prst="rect">
            <a:avLst/>
          </a:prstGeom>
        </p:spPr>
        <p:txBody>
          <a:bodyPr anchor="b">
            <a:noAutofit/>
          </a:bodyPr>
          <a:lstStyle>
            <a:lvl1pPr marL="0" indent="0">
              <a:buNone/>
              <a:defRPr sz="2400" b="1">
                <a:solidFill>
                  <a:schemeClr val="tx1"/>
                </a:solidFill>
                <a:latin typeface="+mn-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11">
            <a:extLst>
              <a:ext uri="{FF2B5EF4-FFF2-40B4-BE49-F238E27FC236}">
                <a16:creationId xmlns:a16="http://schemas.microsoft.com/office/drawing/2014/main" id="{E1B26659-3037-4791-B0C0-1EFA7140F7FC}"/>
              </a:ext>
            </a:extLst>
          </p:cNvPr>
          <p:cNvSpPr>
            <a:spLocks noGrp="1"/>
          </p:cNvSpPr>
          <p:nvPr>
            <p:ph sz="quarter" idx="13" hasCustomPrompt="1"/>
          </p:nvPr>
        </p:nvSpPr>
        <p:spPr>
          <a:xfrm>
            <a:off x="562904" y="2182966"/>
            <a:ext cx="5376597" cy="3744416"/>
          </a:xfrm>
        </p:spPr>
        <p:txBody>
          <a:bodyPr>
            <a:noAutofit/>
          </a:bodyPr>
          <a:lstStyle>
            <a:lvl1pPr marL="0" indent="0">
              <a:buNone/>
              <a:defRPr sz="2200" b="1">
                <a:latin typeface="+mj-lt"/>
              </a:defRPr>
            </a:lvl1pPr>
            <a:lvl2pPr marL="0" indent="0">
              <a:buFontTx/>
              <a:buNone/>
              <a:defRPr sz="2000">
                <a:latin typeface="+mn-lt"/>
                <a:cs typeface="Arial" panose="020B0604020202020204" pitchFamily="34" charset="0"/>
              </a:defRPr>
            </a:lvl2pPr>
            <a:lvl3pPr marL="361950" indent="-361950">
              <a:defRPr sz="2000">
                <a:latin typeface="+mn-lt"/>
                <a:cs typeface="Arial" panose="020B0604020202020204" pitchFamily="34" charset="0"/>
              </a:defRPr>
            </a:lvl3pPr>
            <a:lvl4pPr marL="715963" indent="-354013">
              <a:defRPr sz="2000">
                <a:latin typeface="+mn-lt"/>
                <a:cs typeface="Arial" panose="020B0604020202020204" pitchFamily="34" charset="0"/>
              </a:defRPr>
            </a:lvl4pPr>
            <a:lvl5pPr marL="1077913" indent="-361950">
              <a:defRPr sz="2000">
                <a:latin typeface="+mn-lt"/>
                <a:cs typeface="Arial" panose="020B0604020202020204" pitchFamily="34" charset="0"/>
              </a:defRPr>
            </a:lvl5pPr>
            <a:lvl6pPr marL="0" indent="0">
              <a:buNone/>
              <a:defRPr sz="1800">
                <a:latin typeface="+mn-lt"/>
                <a:cs typeface="Arial" panose="020B0604020202020204" pitchFamily="34" charset="0"/>
              </a:defRPr>
            </a:lvl6pPr>
            <a:lvl7pPr marL="180975" indent="-180975">
              <a:defRPr sz="1800">
                <a:latin typeface="+mn-lt"/>
                <a:cs typeface="Arial" panose="020B0604020202020204" pitchFamily="34" charset="0"/>
              </a:defRPr>
            </a:lvl7pPr>
            <a:lvl8pPr marL="0" indent="0">
              <a:buNone/>
              <a:defRPr sz="1800">
                <a:latin typeface="+mn-lt"/>
                <a:cs typeface="Arial" panose="020B0604020202020204" pitchFamily="34" charset="0"/>
              </a:defRPr>
            </a:lvl8pPr>
            <a:lvl9pPr marL="0" indent="0">
              <a:buNone/>
              <a:defRPr sz="1600">
                <a:latin typeface="+mn-lt"/>
                <a:cs typeface="Arial" panose="020B0604020202020204" pitchFamily="34" charset="0"/>
              </a:defRPr>
            </a:lvl9pPr>
          </a:lstStyle>
          <a:p>
            <a:pPr lvl="1"/>
            <a:r>
              <a:rPr lang="en-US"/>
              <a:t>Second level</a:t>
            </a:r>
          </a:p>
          <a:p>
            <a:pPr lvl="2"/>
            <a:r>
              <a:rPr lang="en-US"/>
              <a:t>Third level</a:t>
            </a:r>
          </a:p>
          <a:p>
            <a:pPr lvl="3"/>
            <a:r>
              <a:rPr lang="en-US"/>
              <a:t>Fourth level</a:t>
            </a:r>
          </a:p>
          <a:p>
            <a:pPr lvl="4"/>
            <a:r>
              <a:rPr lang="en-US"/>
              <a:t>Fifth level</a:t>
            </a:r>
          </a:p>
          <a:p>
            <a:pPr lvl="5"/>
            <a:r>
              <a:rPr lang="en-AU"/>
              <a:t>Level Six</a:t>
            </a:r>
          </a:p>
          <a:p>
            <a:pPr lvl="6"/>
            <a:r>
              <a:rPr lang="en-AU"/>
              <a:t>Level Seven</a:t>
            </a:r>
          </a:p>
          <a:p>
            <a:pPr lvl="7"/>
            <a:r>
              <a:rPr lang="en-AU"/>
              <a:t>Level Eight</a:t>
            </a:r>
          </a:p>
          <a:p>
            <a:pPr lvl="8"/>
            <a:r>
              <a:rPr lang="en-AU"/>
              <a:t>Level Nine</a:t>
            </a:r>
          </a:p>
        </p:txBody>
      </p:sp>
      <p:sp>
        <p:nvSpPr>
          <p:cNvPr id="15" name="Text Placeholder 2">
            <a:extLst>
              <a:ext uri="{FF2B5EF4-FFF2-40B4-BE49-F238E27FC236}">
                <a16:creationId xmlns:a16="http://schemas.microsoft.com/office/drawing/2014/main" id="{DEE81C58-C14B-4DD4-AE54-499CCCB3FAAF}"/>
              </a:ext>
            </a:extLst>
          </p:cNvPr>
          <p:cNvSpPr>
            <a:spLocks noGrp="1"/>
          </p:cNvSpPr>
          <p:nvPr>
            <p:ph type="body" idx="14"/>
          </p:nvPr>
        </p:nvSpPr>
        <p:spPr>
          <a:xfrm>
            <a:off x="6195484" y="1297192"/>
            <a:ext cx="5386917" cy="885775"/>
          </a:xfrm>
          <a:prstGeom prst="rect">
            <a:avLst/>
          </a:prstGeom>
        </p:spPr>
        <p:txBody>
          <a:bodyPr anchor="b">
            <a:noAutofit/>
          </a:bodyPr>
          <a:lstStyle>
            <a:lvl1pPr marL="0" indent="0">
              <a:buNone/>
              <a:defRPr sz="2400" b="1">
                <a:solidFill>
                  <a:schemeClr val="tx1"/>
                </a:solidFill>
                <a:latin typeface="+mn-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11">
            <a:extLst>
              <a:ext uri="{FF2B5EF4-FFF2-40B4-BE49-F238E27FC236}">
                <a16:creationId xmlns:a16="http://schemas.microsoft.com/office/drawing/2014/main" id="{09EA1958-1070-4524-BB65-45F93D126530}"/>
              </a:ext>
            </a:extLst>
          </p:cNvPr>
          <p:cNvSpPr>
            <a:spLocks noGrp="1"/>
          </p:cNvSpPr>
          <p:nvPr>
            <p:ph sz="quarter" idx="15" hasCustomPrompt="1"/>
          </p:nvPr>
        </p:nvSpPr>
        <p:spPr>
          <a:xfrm>
            <a:off x="6195484" y="2182966"/>
            <a:ext cx="5376597" cy="3744416"/>
          </a:xfrm>
        </p:spPr>
        <p:txBody>
          <a:bodyPr>
            <a:noAutofit/>
          </a:bodyPr>
          <a:lstStyle>
            <a:lvl1pPr marL="0" indent="0">
              <a:buNone/>
              <a:defRPr sz="2200" b="1">
                <a:latin typeface="+mj-lt"/>
              </a:defRPr>
            </a:lvl1pPr>
            <a:lvl2pPr marL="0" indent="0">
              <a:buFontTx/>
              <a:buNone/>
              <a:defRPr sz="2000">
                <a:latin typeface="+mn-lt"/>
                <a:cs typeface="Arial" panose="020B0604020202020204" pitchFamily="34" charset="0"/>
              </a:defRPr>
            </a:lvl2pPr>
            <a:lvl3pPr marL="361950" indent="-361950">
              <a:defRPr sz="2000">
                <a:latin typeface="+mn-lt"/>
                <a:cs typeface="Arial" panose="020B0604020202020204" pitchFamily="34" charset="0"/>
              </a:defRPr>
            </a:lvl3pPr>
            <a:lvl4pPr marL="715963" indent="-354013">
              <a:defRPr sz="2000">
                <a:latin typeface="+mn-lt"/>
                <a:cs typeface="Arial" panose="020B0604020202020204" pitchFamily="34" charset="0"/>
              </a:defRPr>
            </a:lvl4pPr>
            <a:lvl5pPr marL="1077913" indent="-361950">
              <a:defRPr sz="2000">
                <a:latin typeface="+mn-lt"/>
                <a:cs typeface="Arial" panose="020B0604020202020204" pitchFamily="34" charset="0"/>
              </a:defRPr>
            </a:lvl5pPr>
            <a:lvl6pPr marL="0" indent="0">
              <a:buNone/>
              <a:defRPr sz="1800">
                <a:latin typeface="+mn-lt"/>
                <a:cs typeface="Arial" panose="020B0604020202020204" pitchFamily="34" charset="0"/>
              </a:defRPr>
            </a:lvl6pPr>
            <a:lvl7pPr marL="180975" indent="-180975">
              <a:defRPr sz="1800">
                <a:latin typeface="+mn-lt"/>
                <a:cs typeface="Arial" panose="020B0604020202020204" pitchFamily="34" charset="0"/>
              </a:defRPr>
            </a:lvl7pPr>
            <a:lvl8pPr marL="0" indent="0">
              <a:buNone/>
              <a:defRPr sz="1800">
                <a:latin typeface="+mn-lt"/>
                <a:cs typeface="Arial" panose="020B0604020202020204" pitchFamily="34" charset="0"/>
              </a:defRPr>
            </a:lvl8pPr>
            <a:lvl9pPr marL="0" indent="0">
              <a:buNone/>
              <a:defRPr sz="1600">
                <a:latin typeface="+mn-lt"/>
                <a:cs typeface="Arial" panose="020B0604020202020204" pitchFamily="34" charset="0"/>
              </a:defRPr>
            </a:lvl9pPr>
          </a:lstStyle>
          <a:p>
            <a:pPr lvl="1"/>
            <a:r>
              <a:rPr lang="en-US"/>
              <a:t>Second level</a:t>
            </a:r>
          </a:p>
          <a:p>
            <a:pPr lvl="2"/>
            <a:r>
              <a:rPr lang="en-US"/>
              <a:t>Third level</a:t>
            </a:r>
          </a:p>
          <a:p>
            <a:pPr lvl="3"/>
            <a:r>
              <a:rPr lang="en-US"/>
              <a:t>Fourth level</a:t>
            </a:r>
          </a:p>
          <a:p>
            <a:pPr lvl="4"/>
            <a:r>
              <a:rPr lang="en-US"/>
              <a:t>Fifth level</a:t>
            </a:r>
          </a:p>
          <a:p>
            <a:pPr lvl="5"/>
            <a:r>
              <a:rPr lang="en-AU"/>
              <a:t>Level Six</a:t>
            </a:r>
          </a:p>
          <a:p>
            <a:pPr lvl="6"/>
            <a:r>
              <a:rPr lang="en-AU"/>
              <a:t>Level Seven</a:t>
            </a:r>
          </a:p>
          <a:p>
            <a:pPr lvl="7"/>
            <a:r>
              <a:rPr lang="en-AU"/>
              <a:t>Level Eight</a:t>
            </a:r>
          </a:p>
          <a:p>
            <a:pPr lvl="8"/>
            <a:r>
              <a:rPr lang="en-AU"/>
              <a:t>Level Nine</a:t>
            </a:r>
          </a:p>
        </p:txBody>
      </p:sp>
      <p:sp>
        <p:nvSpPr>
          <p:cNvPr id="12" name="Slide Number Placeholder 3">
            <a:extLst>
              <a:ext uri="{FF2B5EF4-FFF2-40B4-BE49-F238E27FC236}">
                <a16:creationId xmlns:a16="http://schemas.microsoft.com/office/drawing/2014/main" id="{5B0A6545-4488-4206-86B3-743381827CFB}"/>
              </a:ext>
            </a:extLst>
          </p:cNvPr>
          <p:cNvSpPr>
            <a:spLocks noGrp="1"/>
          </p:cNvSpPr>
          <p:nvPr>
            <p:ph type="sldNum" sz="quarter" idx="12"/>
          </p:nvPr>
        </p:nvSpPr>
        <p:spPr>
          <a:xfrm>
            <a:off x="8737600" y="6356357"/>
            <a:ext cx="2844800" cy="365125"/>
          </a:xfrm>
          <a:prstGeom prst="rect">
            <a:avLst/>
          </a:prstGeom>
        </p:spPr>
        <p:txBody>
          <a:bodyPr/>
          <a:lstStyle>
            <a:lvl1pPr>
              <a:defRPr b="1">
                <a:solidFill>
                  <a:schemeClr val="tx1"/>
                </a:solidFill>
              </a:defRPr>
            </a:lvl1pPr>
          </a:lstStyle>
          <a:p>
            <a:fld id="{7F601525-E5AC-46A5-B428-4CA4F4FED46C}" type="slidenum">
              <a:rPr lang="en-AU" smtClean="0"/>
              <a:pPr/>
              <a:t>‹#›</a:t>
            </a:fld>
            <a:endParaRPr lang="en-AU"/>
          </a:p>
        </p:txBody>
      </p:sp>
      <p:sp>
        <p:nvSpPr>
          <p:cNvPr id="11" name="Text Placeholder 3">
            <a:extLst>
              <a:ext uri="{FF2B5EF4-FFF2-40B4-BE49-F238E27FC236}">
                <a16:creationId xmlns:a16="http://schemas.microsoft.com/office/drawing/2014/main" id="{DBB92B77-F721-439A-BFF1-30FC354E0F0D}"/>
              </a:ext>
            </a:extLst>
          </p:cNvPr>
          <p:cNvSpPr>
            <a:spLocks noGrp="1"/>
          </p:cNvSpPr>
          <p:nvPr>
            <p:ph type="body" sz="quarter" idx="16" hasCustomPrompt="1"/>
          </p:nvPr>
        </p:nvSpPr>
        <p:spPr>
          <a:xfrm>
            <a:off x="0" y="0"/>
            <a:ext cx="12192000" cy="930422"/>
          </a:xfrm>
          <a:solidFill>
            <a:schemeClr val="accent1"/>
          </a:solidFill>
        </p:spPr>
        <p:txBody>
          <a:bodyPr wrap="none" lIns="864000" rIns="72000" anchor="ctr" anchorCtr="0">
            <a:noAutofit/>
          </a:bodyPr>
          <a:lstStyle>
            <a:lvl1pPr marL="0" marR="0" indent="0" algn="l" defTabSz="457200" rtl="0" eaLnBrk="1" fontAlgn="auto" latinLnBrk="0" hangingPunct="1">
              <a:lnSpc>
                <a:spcPct val="100000"/>
              </a:lnSpc>
              <a:spcBef>
                <a:spcPts val="0"/>
              </a:spcBef>
              <a:spcAft>
                <a:spcPts val="0"/>
              </a:spcAft>
              <a:buClrTx/>
              <a:buSzTx/>
              <a:buFontTx/>
              <a:buNone/>
              <a:tabLst/>
              <a:defRPr baseline="0">
                <a:solidFill>
                  <a:schemeClr val="bg2"/>
                </a:solidFill>
                <a:latin typeface="VIC SemiBold" panose="00000700000000000000" pitchFamily="2"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VIC" panose="00000500000000000000" pitchFamily="2" charset="0"/>
                <a:ea typeface="+mn-ea"/>
                <a:cs typeface="+mn-cs"/>
              </a:rPr>
              <a:t>Click to edit Master title style</a:t>
            </a:r>
            <a:endParaRPr kumimoji="0" lang="en-AU" sz="2800" b="1" i="0" u="none" strike="noStrike" kern="1200" cap="none" spc="0" normalizeH="0" baseline="0" noProof="0">
              <a:ln>
                <a:noFill/>
              </a:ln>
              <a:solidFill>
                <a:prstClr val="white"/>
              </a:solidFill>
              <a:effectLst/>
              <a:uLnTx/>
              <a:uFillTx/>
              <a:latin typeface="VIC" panose="00000500000000000000" pitchFamily="2" charset="0"/>
              <a:ea typeface="+mn-ea"/>
              <a:cs typeface="+mn-cs"/>
            </a:endParaRPr>
          </a:p>
        </p:txBody>
      </p:sp>
      <p:sp>
        <p:nvSpPr>
          <p:cNvPr id="10" name="Rectangle 9">
            <a:extLst>
              <a:ext uri="{FF2B5EF4-FFF2-40B4-BE49-F238E27FC236}">
                <a16:creationId xmlns:a16="http://schemas.microsoft.com/office/drawing/2014/main" id="{57F04047-6697-4B95-B3F7-AF66C7CE7128}"/>
              </a:ext>
            </a:extLst>
          </p:cNvPr>
          <p:cNvSpPr/>
          <p:nvPr userDrawn="1"/>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967786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EA42A2-CDBC-4448-B503-F515E30500BC}"/>
              </a:ext>
            </a:extLst>
          </p:cNvPr>
          <p:cNvSpPr/>
          <p:nvPr/>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5" name="Content Placeholder 11">
            <a:extLst>
              <a:ext uri="{FF2B5EF4-FFF2-40B4-BE49-F238E27FC236}">
                <a16:creationId xmlns:a16="http://schemas.microsoft.com/office/drawing/2014/main" id="{3E997EC8-4C66-4464-8EF8-9287EB5D564E}"/>
              </a:ext>
            </a:extLst>
          </p:cNvPr>
          <p:cNvSpPr>
            <a:spLocks noGrp="1"/>
          </p:cNvSpPr>
          <p:nvPr>
            <p:ph sz="quarter" idx="13" hasCustomPrompt="1"/>
          </p:nvPr>
        </p:nvSpPr>
        <p:spPr>
          <a:xfrm>
            <a:off x="562904" y="1319843"/>
            <a:ext cx="5376597" cy="4607540"/>
          </a:xfrm>
        </p:spPr>
        <p:txBody>
          <a:bodyPr>
            <a:noAutofit/>
          </a:bodyPr>
          <a:lstStyle>
            <a:lvl1pPr marL="0" indent="0">
              <a:buNone/>
              <a:defRPr sz="2200" b="1">
                <a:latin typeface="+mj-lt"/>
              </a:defRPr>
            </a:lvl1pPr>
            <a:lvl2pPr marL="0" indent="0">
              <a:buFontTx/>
              <a:buNone/>
              <a:defRPr sz="2000">
                <a:latin typeface="+mn-lt"/>
                <a:cs typeface="Arial" panose="020B0604020202020204" pitchFamily="34" charset="0"/>
              </a:defRPr>
            </a:lvl2pPr>
            <a:lvl3pPr marL="361950" indent="-361950">
              <a:defRPr sz="2000">
                <a:latin typeface="+mn-lt"/>
                <a:cs typeface="Arial" panose="020B0604020202020204" pitchFamily="34" charset="0"/>
              </a:defRPr>
            </a:lvl3pPr>
            <a:lvl4pPr marL="715963" indent="-354013">
              <a:defRPr sz="2000">
                <a:latin typeface="+mn-lt"/>
                <a:cs typeface="Arial" panose="020B0604020202020204" pitchFamily="34" charset="0"/>
              </a:defRPr>
            </a:lvl4pPr>
            <a:lvl5pPr marL="1077913" indent="-361950">
              <a:defRPr sz="2000">
                <a:latin typeface="+mn-lt"/>
                <a:cs typeface="Arial" panose="020B0604020202020204" pitchFamily="34" charset="0"/>
              </a:defRPr>
            </a:lvl5pPr>
            <a:lvl6pPr marL="0" indent="0">
              <a:buNone/>
              <a:defRPr sz="1800">
                <a:latin typeface="+mn-lt"/>
                <a:cs typeface="Arial" panose="020B0604020202020204" pitchFamily="34" charset="0"/>
              </a:defRPr>
            </a:lvl6pPr>
            <a:lvl7pPr marL="180975" indent="-180975">
              <a:defRPr sz="1800">
                <a:latin typeface="+mn-lt"/>
                <a:cs typeface="Arial" panose="020B0604020202020204" pitchFamily="34" charset="0"/>
              </a:defRPr>
            </a:lvl7pPr>
            <a:lvl8pPr marL="0" indent="0">
              <a:buNone/>
              <a:defRPr sz="1800">
                <a:latin typeface="+mn-lt"/>
                <a:cs typeface="Arial" panose="020B0604020202020204" pitchFamily="34" charset="0"/>
              </a:defRPr>
            </a:lvl8pPr>
            <a:lvl9pPr marL="0" indent="0">
              <a:buNone/>
              <a:defRPr sz="1600">
                <a:latin typeface="+mn-lt"/>
                <a:cs typeface="Arial" panose="020B0604020202020204" pitchFamily="34" charset="0"/>
              </a:defRPr>
            </a:lvl9pPr>
          </a:lstStyle>
          <a:p>
            <a:pPr lvl="1"/>
            <a:r>
              <a:rPr lang="en-US"/>
              <a:t>Second level</a:t>
            </a:r>
          </a:p>
          <a:p>
            <a:pPr lvl="2"/>
            <a:r>
              <a:rPr lang="en-US"/>
              <a:t>Third level</a:t>
            </a:r>
          </a:p>
          <a:p>
            <a:pPr lvl="3"/>
            <a:r>
              <a:rPr lang="en-US"/>
              <a:t>Fourth level</a:t>
            </a:r>
          </a:p>
          <a:p>
            <a:pPr lvl="4"/>
            <a:r>
              <a:rPr lang="en-US"/>
              <a:t>Fifth level</a:t>
            </a:r>
          </a:p>
          <a:p>
            <a:pPr lvl="5"/>
            <a:r>
              <a:rPr lang="en-AU"/>
              <a:t>Level Six</a:t>
            </a:r>
          </a:p>
          <a:p>
            <a:pPr lvl="6"/>
            <a:r>
              <a:rPr lang="en-AU"/>
              <a:t>Level Seven</a:t>
            </a:r>
          </a:p>
          <a:p>
            <a:pPr lvl="7"/>
            <a:r>
              <a:rPr lang="en-AU"/>
              <a:t>Level Eight</a:t>
            </a:r>
          </a:p>
          <a:p>
            <a:pPr lvl="8"/>
            <a:r>
              <a:rPr lang="en-AU"/>
              <a:t>Level Nine</a:t>
            </a:r>
          </a:p>
        </p:txBody>
      </p:sp>
      <p:sp>
        <p:nvSpPr>
          <p:cNvPr id="16" name="Content Placeholder 11">
            <a:extLst>
              <a:ext uri="{FF2B5EF4-FFF2-40B4-BE49-F238E27FC236}">
                <a16:creationId xmlns:a16="http://schemas.microsoft.com/office/drawing/2014/main" id="{BA5D90CE-8418-4D8C-956A-F856497BA2F7}"/>
              </a:ext>
            </a:extLst>
          </p:cNvPr>
          <p:cNvSpPr>
            <a:spLocks noGrp="1"/>
          </p:cNvSpPr>
          <p:nvPr>
            <p:ph sz="quarter" idx="15" hasCustomPrompt="1"/>
          </p:nvPr>
        </p:nvSpPr>
        <p:spPr>
          <a:xfrm>
            <a:off x="6195484" y="1319843"/>
            <a:ext cx="5376597" cy="4607540"/>
          </a:xfrm>
        </p:spPr>
        <p:txBody>
          <a:bodyPr>
            <a:noAutofit/>
          </a:bodyPr>
          <a:lstStyle>
            <a:lvl1pPr marL="0" indent="0">
              <a:buNone/>
              <a:defRPr sz="2200" b="1">
                <a:latin typeface="+mj-lt"/>
              </a:defRPr>
            </a:lvl1pPr>
            <a:lvl2pPr marL="0" indent="0">
              <a:buFontTx/>
              <a:buNone/>
              <a:defRPr sz="2000">
                <a:latin typeface="+mn-lt"/>
                <a:cs typeface="Arial" panose="020B0604020202020204" pitchFamily="34" charset="0"/>
              </a:defRPr>
            </a:lvl2pPr>
            <a:lvl3pPr marL="361950" indent="-361950">
              <a:defRPr sz="2000">
                <a:latin typeface="+mn-lt"/>
                <a:cs typeface="Arial" panose="020B0604020202020204" pitchFamily="34" charset="0"/>
              </a:defRPr>
            </a:lvl3pPr>
            <a:lvl4pPr marL="715963" indent="-354013">
              <a:defRPr sz="2000">
                <a:latin typeface="+mn-lt"/>
                <a:cs typeface="Arial" panose="020B0604020202020204" pitchFamily="34" charset="0"/>
              </a:defRPr>
            </a:lvl4pPr>
            <a:lvl5pPr marL="1077913" indent="-361950">
              <a:defRPr sz="2000">
                <a:latin typeface="+mn-lt"/>
                <a:cs typeface="Arial" panose="020B0604020202020204" pitchFamily="34" charset="0"/>
              </a:defRPr>
            </a:lvl5pPr>
            <a:lvl6pPr marL="0" indent="0">
              <a:buNone/>
              <a:defRPr sz="1800">
                <a:latin typeface="+mn-lt"/>
                <a:cs typeface="Arial" panose="020B0604020202020204" pitchFamily="34" charset="0"/>
              </a:defRPr>
            </a:lvl6pPr>
            <a:lvl7pPr marL="180975" indent="-180975">
              <a:defRPr sz="1800">
                <a:latin typeface="+mn-lt"/>
                <a:cs typeface="Arial" panose="020B0604020202020204" pitchFamily="34" charset="0"/>
              </a:defRPr>
            </a:lvl7pPr>
            <a:lvl8pPr marL="0" indent="0">
              <a:buNone/>
              <a:defRPr sz="1800">
                <a:latin typeface="+mn-lt"/>
                <a:cs typeface="Arial" panose="020B0604020202020204" pitchFamily="34" charset="0"/>
              </a:defRPr>
            </a:lvl8pPr>
            <a:lvl9pPr marL="0" indent="0">
              <a:buNone/>
              <a:defRPr sz="1600">
                <a:latin typeface="+mn-lt"/>
                <a:cs typeface="Arial" panose="020B0604020202020204" pitchFamily="34" charset="0"/>
              </a:defRPr>
            </a:lvl9pPr>
          </a:lstStyle>
          <a:p>
            <a:pPr lvl="1"/>
            <a:r>
              <a:rPr lang="en-US"/>
              <a:t>Second level</a:t>
            </a:r>
          </a:p>
          <a:p>
            <a:pPr lvl="2"/>
            <a:r>
              <a:rPr lang="en-US"/>
              <a:t>Third level</a:t>
            </a:r>
          </a:p>
          <a:p>
            <a:pPr lvl="3"/>
            <a:r>
              <a:rPr lang="en-US"/>
              <a:t>Fourth level</a:t>
            </a:r>
          </a:p>
          <a:p>
            <a:pPr lvl="4"/>
            <a:r>
              <a:rPr lang="en-US"/>
              <a:t>Fifth level</a:t>
            </a:r>
          </a:p>
          <a:p>
            <a:pPr lvl="5"/>
            <a:r>
              <a:rPr lang="en-AU"/>
              <a:t>Level Six</a:t>
            </a:r>
          </a:p>
          <a:p>
            <a:pPr lvl="6"/>
            <a:r>
              <a:rPr lang="en-AU"/>
              <a:t>Level Seven</a:t>
            </a:r>
          </a:p>
          <a:p>
            <a:pPr lvl="7"/>
            <a:r>
              <a:rPr lang="en-AU"/>
              <a:t>Level Eight</a:t>
            </a:r>
          </a:p>
          <a:p>
            <a:pPr lvl="8"/>
            <a:r>
              <a:rPr lang="en-AU"/>
              <a:t>Level Nine</a:t>
            </a:r>
          </a:p>
        </p:txBody>
      </p:sp>
      <p:sp>
        <p:nvSpPr>
          <p:cNvPr id="9" name="Slide Number Placeholder 3">
            <a:extLst>
              <a:ext uri="{FF2B5EF4-FFF2-40B4-BE49-F238E27FC236}">
                <a16:creationId xmlns:a16="http://schemas.microsoft.com/office/drawing/2014/main" id="{5E5FCC60-D604-4CDF-8477-12D77B2A5549}"/>
              </a:ext>
            </a:extLst>
          </p:cNvPr>
          <p:cNvSpPr>
            <a:spLocks noGrp="1"/>
          </p:cNvSpPr>
          <p:nvPr>
            <p:ph type="sldNum" sz="quarter" idx="12"/>
          </p:nvPr>
        </p:nvSpPr>
        <p:spPr>
          <a:xfrm>
            <a:off x="8737600" y="6356357"/>
            <a:ext cx="2844800" cy="365125"/>
          </a:xfrm>
          <a:prstGeom prst="rect">
            <a:avLst/>
          </a:prstGeom>
        </p:spPr>
        <p:txBody>
          <a:bodyPr/>
          <a:lstStyle>
            <a:lvl1pPr>
              <a:defRPr b="1">
                <a:solidFill>
                  <a:schemeClr val="tx1"/>
                </a:solidFill>
              </a:defRPr>
            </a:lvl1pPr>
          </a:lstStyle>
          <a:p>
            <a:fld id="{7F601525-E5AC-46A5-B428-4CA4F4FED46C}" type="slidenum">
              <a:rPr lang="en-AU" smtClean="0"/>
              <a:pPr/>
              <a:t>‹#›</a:t>
            </a:fld>
            <a:endParaRPr lang="en-AU"/>
          </a:p>
        </p:txBody>
      </p:sp>
      <p:sp>
        <p:nvSpPr>
          <p:cNvPr id="8" name="Text Placeholder 3">
            <a:extLst>
              <a:ext uri="{FF2B5EF4-FFF2-40B4-BE49-F238E27FC236}">
                <a16:creationId xmlns:a16="http://schemas.microsoft.com/office/drawing/2014/main" id="{4D881B0E-7DD5-4642-ABF9-52921CBEE832}"/>
              </a:ext>
            </a:extLst>
          </p:cNvPr>
          <p:cNvSpPr>
            <a:spLocks noGrp="1"/>
          </p:cNvSpPr>
          <p:nvPr>
            <p:ph type="body" sz="quarter" idx="14" hasCustomPrompt="1"/>
          </p:nvPr>
        </p:nvSpPr>
        <p:spPr>
          <a:xfrm>
            <a:off x="0" y="0"/>
            <a:ext cx="12192000" cy="930422"/>
          </a:xfrm>
          <a:solidFill>
            <a:schemeClr val="accent1"/>
          </a:solidFill>
        </p:spPr>
        <p:txBody>
          <a:bodyPr wrap="none" lIns="864000" rIns="72000" anchor="ctr" anchorCtr="0">
            <a:noAutofit/>
          </a:bodyPr>
          <a:lstStyle>
            <a:lvl1pPr marL="0" marR="0" indent="0" algn="l" defTabSz="457200" rtl="0" eaLnBrk="1" fontAlgn="auto" latinLnBrk="0" hangingPunct="1">
              <a:lnSpc>
                <a:spcPct val="100000"/>
              </a:lnSpc>
              <a:spcBef>
                <a:spcPts val="0"/>
              </a:spcBef>
              <a:spcAft>
                <a:spcPts val="0"/>
              </a:spcAft>
              <a:buClrTx/>
              <a:buSzTx/>
              <a:buFontTx/>
              <a:buNone/>
              <a:tabLst/>
              <a:defRPr baseline="0">
                <a:solidFill>
                  <a:schemeClr val="bg2"/>
                </a:solidFill>
                <a:latin typeface="VIC SemiBold" panose="00000700000000000000" pitchFamily="2"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VIC" panose="00000500000000000000" pitchFamily="2" charset="0"/>
                <a:ea typeface="+mn-ea"/>
                <a:cs typeface="+mn-cs"/>
              </a:rPr>
              <a:t>Click to edit Master title style</a:t>
            </a:r>
            <a:endParaRPr kumimoji="0" lang="en-AU" sz="2800" b="1" i="0" u="none" strike="noStrike" kern="1200" cap="none" spc="0" normalizeH="0" baseline="0" noProof="0">
              <a:ln>
                <a:noFill/>
              </a:ln>
              <a:solidFill>
                <a:prstClr val="white"/>
              </a:solidFill>
              <a:effectLst/>
              <a:uLnTx/>
              <a:uFillTx/>
              <a:latin typeface="VIC" panose="00000500000000000000" pitchFamily="2" charset="0"/>
              <a:ea typeface="+mn-ea"/>
              <a:cs typeface="+mn-cs"/>
            </a:endParaRPr>
          </a:p>
        </p:txBody>
      </p:sp>
      <p:sp>
        <p:nvSpPr>
          <p:cNvPr id="7" name="Rectangle 6">
            <a:extLst>
              <a:ext uri="{FF2B5EF4-FFF2-40B4-BE49-F238E27FC236}">
                <a16:creationId xmlns:a16="http://schemas.microsoft.com/office/drawing/2014/main" id="{ABACB7E1-FB41-436C-8207-DB02BA25DA22}"/>
              </a:ext>
            </a:extLst>
          </p:cNvPr>
          <p:cNvSpPr/>
          <p:nvPr userDrawn="1"/>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336038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4AC03E-2C8B-4DF2-83A9-0E4631B75524}"/>
              </a:ext>
            </a:extLst>
          </p:cNvPr>
          <p:cNvSpPr/>
          <p:nvPr/>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6" name="Content Placeholder 11">
            <a:extLst>
              <a:ext uri="{FF2B5EF4-FFF2-40B4-BE49-F238E27FC236}">
                <a16:creationId xmlns:a16="http://schemas.microsoft.com/office/drawing/2014/main" id="{1FF62ACA-1DF3-4EB3-8A14-0E6FD021C712}"/>
              </a:ext>
            </a:extLst>
          </p:cNvPr>
          <p:cNvSpPr>
            <a:spLocks noGrp="1"/>
          </p:cNvSpPr>
          <p:nvPr>
            <p:ph sz="quarter" idx="13"/>
          </p:nvPr>
        </p:nvSpPr>
        <p:spPr>
          <a:xfrm>
            <a:off x="838205" y="3686909"/>
            <a:ext cx="10097807" cy="2429023"/>
          </a:xfrm>
        </p:spPr>
        <p:txBody>
          <a:bodyPr>
            <a:noAutofit/>
          </a:bodyPr>
          <a:lstStyle>
            <a:lvl1pPr marL="0" indent="0">
              <a:buNone/>
              <a:defRPr sz="2200" b="1">
                <a:latin typeface="+mn-lt"/>
                <a:cs typeface="Arial" panose="020B0604020202020204" pitchFamily="34" charset="0"/>
              </a:defRPr>
            </a:lvl1pPr>
            <a:lvl2pPr marL="0" indent="0">
              <a:buFontTx/>
              <a:buNone/>
              <a:defRPr sz="2200">
                <a:latin typeface="+mn-lt"/>
              </a:defRPr>
            </a:lvl2pPr>
            <a:lvl3pPr marL="361950" indent="-361950">
              <a:defRPr sz="2200">
                <a:latin typeface="+mn-lt"/>
              </a:defRPr>
            </a:lvl3pPr>
            <a:lvl4pPr marL="715963" indent="-354013">
              <a:defRPr sz="2200">
                <a:latin typeface="+mn-lt"/>
              </a:defRPr>
            </a:lvl4pPr>
            <a:lvl5pPr marL="1077913" indent="-361950">
              <a:defRPr>
                <a:latin typeface="+mn-lt"/>
              </a:defRPr>
            </a:lvl5pPr>
            <a:lvl6pPr marL="0" indent="0">
              <a:buNone/>
              <a:defRPr sz="1800"/>
            </a:lvl6pPr>
            <a:lvl7pPr marL="180975" indent="-180975">
              <a:defRPr sz="1800"/>
            </a:lvl7pPr>
            <a:lvl8pPr marL="0" indent="0">
              <a:buNone/>
              <a:defRPr sz="1800"/>
            </a:lvl8pPr>
            <a:lvl9pPr marL="0" indent="0">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a:extLst>
              <a:ext uri="{FF2B5EF4-FFF2-40B4-BE49-F238E27FC236}">
                <a16:creationId xmlns:a16="http://schemas.microsoft.com/office/drawing/2014/main" id="{628994C8-658A-4495-BE90-FF697811A3A7}"/>
              </a:ext>
            </a:extLst>
          </p:cNvPr>
          <p:cNvSpPr>
            <a:spLocks noGrp="1"/>
          </p:cNvSpPr>
          <p:nvPr>
            <p:ph type="sldNum" sz="quarter" idx="12"/>
          </p:nvPr>
        </p:nvSpPr>
        <p:spPr>
          <a:xfrm>
            <a:off x="8737600" y="6356357"/>
            <a:ext cx="2844800" cy="365125"/>
          </a:xfrm>
          <a:prstGeom prst="rect">
            <a:avLst/>
          </a:prstGeom>
        </p:spPr>
        <p:txBody>
          <a:bodyPr/>
          <a:lstStyle>
            <a:lvl1pPr>
              <a:defRPr b="1">
                <a:solidFill>
                  <a:schemeClr val="tx1"/>
                </a:solidFill>
              </a:defRPr>
            </a:lvl1pPr>
          </a:lstStyle>
          <a:p>
            <a:fld id="{7F601525-E5AC-46A5-B428-4CA4F4FED46C}" type="slidenum">
              <a:rPr lang="en-AU" smtClean="0"/>
              <a:pPr/>
              <a:t>‹#›</a:t>
            </a:fld>
            <a:endParaRPr lang="en-AU"/>
          </a:p>
        </p:txBody>
      </p:sp>
      <p:pic>
        <p:nvPicPr>
          <p:cNvPr id="5" name="Picture 4">
            <a:extLst>
              <a:ext uri="{FF2B5EF4-FFF2-40B4-BE49-F238E27FC236}">
                <a16:creationId xmlns:a16="http://schemas.microsoft.com/office/drawing/2014/main" id="{9C16C596-7E3D-4294-A6B2-6F6A4220F552}"/>
              </a:ext>
            </a:extLst>
          </p:cNvPr>
          <p:cNvPicPr>
            <a:picLocks noChangeAspect="1"/>
          </p:cNvPicPr>
          <p:nvPr/>
        </p:nvPicPr>
        <p:blipFill rotWithShape="1">
          <a:blip r:embed="rId2">
            <a:extLst>
              <a:ext uri="{28A0092B-C50C-407E-A947-70E740481C1C}">
                <a14:useLocalDpi xmlns:a14="http://schemas.microsoft.com/office/drawing/2010/main" val="0"/>
              </a:ext>
            </a:extLst>
          </a:blip>
          <a:srcRect b="22231"/>
          <a:stretch/>
        </p:blipFill>
        <p:spPr>
          <a:xfrm>
            <a:off x="0" y="921458"/>
            <a:ext cx="12192000" cy="2577790"/>
          </a:xfrm>
          <a:prstGeom prst="rect">
            <a:avLst/>
          </a:prstGeom>
        </p:spPr>
      </p:pic>
      <p:sp>
        <p:nvSpPr>
          <p:cNvPr id="8" name="Text Placeholder 3">
            <a:extLst>
              <a:ext uri="{FF2B5EF4-FFF2-40B4-BE49-F238E27FC236}">
                <a16:creationId xmlns:a16="http://schemas.microsoft.com/office/drawing/2014/main" id="{5B3498A3-D6FD-4992-85B2-BBE79212CA4D}"/>
              </a:ext>
            </a:extLst>
          </p:cNvPr>
          <p:cNvSpPr>
            <a:spLocks noGrp="1"/>
          </p:cNvSpPr>
          <p:nvPr>
            <p:ph type="body" sz="quarter" idx="14" hasCustomPrompt="1"/>
          </p:nvPr>
        </p:nvSpPr>
        <p:spPr>
          <a:xfrm>
            <a:off x="0" y="0"/>
            <a:ext cx="12192000" cy="930422"/>
          </a:xfrm>
          <a:solidFill>
            <a:schemeClr val="accent1"/>
          </a:solidFill>
        </p:spPr>
        <p:txBody>
          <a:bodyPr wrap="none" lIns="864000" rIns="72000" anchor="ctr" anchorCtr="0">
            <a:noAutofit/>
          </a:bodyPr>
          <a:lstStyle>
            <a:lvl1pPr marL="0" marR="0" indent="0" algn="l" defTabSz="457200" rtl="0" eaLnBrk="1" fontAlgn="auto" latinLnBrk="0" hangingPunct="1">
              <a:lnSpc>
                <a:spcPct val="100000"/>
              </a:lnSpc>
              <a:spcBef>
                <a:spcPts val="0"/>
              </a:spcBef>
              <a:spcAft>
                <a:spcPts val="0"/>
              </a:spcAft>
              <a:buClrTx/>
              <a:buSzTx/>
              <a:buFontTx/>
              <a:buNone/>
              <a:tabLst/>
              <a:defRPr baseline="0">
                <a:solidFill>
                  <a:schemeClr val="bg2"/>
                </a:solidFill>
                <a:latin typeface="VIC SemiBold" panose="00000700000000000000" pitchFamily="2"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VIC" panose="00000500000000000000" pitchFamily="2" charset="0"/>
                <a:ea typeface="+mn-ea"/>
                <a:cs typeface="+mn-cs"/>
              </a:rPr>
              <a:t>Click to edit Master title style</a:t>
            </a:r>
            <a:endParaRPr kumimoji="0" lang="en-AU" sz="2800" b="1" i="0" u="none" strike="noStrike" kern="1200" cap="none" spc="0" normalizeH="0" baseline="0" noProof="0">
              <a:ln>
                <a:noFill/>
              </a:ln>
              <a:solidFill>
                <a:prstClr val="white"/>
              </a:solidFill>
              <a:effectLst/>
              <a:uLnTx/>
              <a:uFillTx/>
              <a:latin typeface="VIC" panose="00000500000000000000" pitchFamily="2" charset="0"/>
              <a:ea typeface="+mn-ea"/>
              <a:cs typeface="+mn-cs"/>
            </a:endParaRPr>
          </a:p>
        </p:txBody>
      </p:sp>
      <p:sp>
        <p:nvSpPr>
          <p:cNvPr id="7" name="Rectangle 6">
            <a:extLst>
              <a:ext uri="{FF2B5EF4-FFF2-40B4-BE49-F238E27FC236}">
                <a16:creationId xmlns:a16="http://schemas.microsoft.com/office/drawing/2014/main" id="{FBA0B249-9AF1-444E-A271-58EED994E869}"/>
              </a:ext>
            </a:extLst>
          </p:cNvPr>
          <p:cNvSpPr/>
          <p:nvPr userDrawn="1"/>
        </p:nvSpPr>
        <p:spPr>
          <a:xfrm>
            <a:off x="0" y="-8965"/>
            <a:ext cx="12192000" cy="930423"/>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0" name="Picture 9">
            <a:extLst>
              <a:ext uri="{FF2B5EF4-FFF2-40B4-BE49-F238E27FC236}">
                <a16:creationId xmlns:a16="http://schemas.microsoft.com/office/drawing/2014/main" id="{AE23A0FF-1711-4767-A2A1-53EEE2D3B6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2231"/>
          <a:stretch/>
        </p:blipFill>
        <p:spPr>
          <a:xfrm>
            <a:off x="0" y="921458"/>
            <a:ext cx="12192000" cy="2577790"/>
          </a:xfrm>
          <a:prstGeom prst="rect">
            <a:avLst/>
          </a:prstGeom>
        </p:spPr>
      </p:pic>
    </p:spTree>
    <p:extLst>
      <p:ext uri="{BB962C8B-B14F-4D97-AF65-F5344CB8AC3E}">
        <p14:creationId xmlns:p14="http://schemas.microsoft.com/office/powerpoint/2010/main" val="3057231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91679-C1CE-4060-8AF4-15519124397B}" type="datetimeFigureOut">
              <a:rPr lang="en-AU" smtClean="0"/>
              <a:t>26/07/2021</a:t>
            </a:fld>
            <a:endParaRPr lang="en-AU"/>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BA1D8-D15B-45EB-AE59-CFEB30128FDB}" type="slidenum">
              <a:rPr lang="en-AU" smtClean="0"/>
              <a:t>‹#›</a:t>
            </a:fld>
            <a:endParaRPr lang="en-AU"/>
          </a:p>
        </p:txBody>
      </p:sp>
      <p:sp>
        <p:nvSpPr>
          <p:cNvPr id="8"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19494FC0-1744-4E28-8A22-99962482F924}"/>
              </a:ext>
            </a:extLst>
          </p:cNvPr>
          <p:cNvSpPr txBox="1"/>
          <p:nvPr/>
        </p:nvSpPr>
        <p:spPr>
          <a:xfrm>
            <a:off x="566479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a:t>
            </a:r>
          </a:p>
        </p:txBody>
      </p:sp>
      <p:sp>
        <p:nvSpPr>
          <p:cNvPr id="9"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07284FC1-6924-48A2-B089-EDCA8F6E4772}"/>
              </a:ext>
            </a:extLst>
          </p:cNvPr>
          <p:cNvSpPr txBox="1"/>
          <p:nvPr userDrawn="1"/>
        </p:nvSpPr>
        <p:spPr>
          <a:xfrm>
            <a:off x="566479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310274138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63" r:id="rId14"/>
    <p:sldLayoutId id="2147483677" r:id="rId15"/>
    <p:sldLayoutId id="2147483675" r:id="rId16"/>
    <p:sldLayoutId id="2147483678" r:id="rId17"/>
    <p:sldLayoutId id="2147483664" r:id="rId18"/>
    <p:sldLayoutId id="2147483674" r:id="rId19"/>
    <p:sldLayoutId id="2147483666" r:id="rId20"/>
    <p:sldLayoutId id="2147483667" r:id="rId21"/>
    <p:sldLayoutId id="2147483669" r:id="rId22"/>
    <p:sldLayoutId id="2147483670" r:id="rId23"/>
    <p:sldLayoutId id="2147483668" r:id="rId24"/>
    <p:sldLayoutId id="2147483679" r:id="rId25"/>
    <p:sldLayoutId id="2147483676" r:id="rId26"/>
    <p:sldLayoutId id="2147483694" r:id="rId27"/>
  </p:sldLayoutIdLst>
  <p:txStyles>
    <p:titleStyle>
      <a:lvl1pPr algn="l" defTabSz="914400" rtl="0" eaLnBrk="1" latinLnBrk="0" hangingPunct="1">
        <a:lnSpc>
          <a:spcPct val="90000"/>
        </a:lnSpc>
        <a:spcBef>
          <a:spcPct val="0"/>
        </a:spcBef>
        <a:buNone/>
        <a:defRPr sz="4000" b="1" kern="1200">
          <a:solidFill>
            <a:schemeClr val="tx1"/>
          </a:solidFill>
          <a:latin typeface="VIC"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commons.wikimedia.org/wiki/File:Info_Simple.svg" TargetMode="Externa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png"/><Relationship Id="rId7" Type="http://schemas.openxmlformats.org/officeDocument/2006/relationships/diagramColors" Target="../diagrams/colors1.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6.xml"/><Relationship Id="rId1" Type="http://schemas.openxmlformats.org/officeDocument/2006/relationships/slideLayout" Target="../slideLayouts/slideLayout23.xml"/><Relationship Id="rId5" Type="http://schemas.openxmlformats.org/officeDocument/2006/relationships/image" Target="../media/image42.sv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46.gif"/><Relationship Id="rId5" Type="http://schemas.openxmlformats.org/officeDocument/2006/relationships/image" Target="../media/image45.sv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7.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38.xml"/><Relationship Id="rId16" Type="http://schemas.openxmlformats.org/officeDocument/2006/relationships/image" Target="../media/image37.sv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54.png"/><Relationship Id="rId5" Type="http://schemas.openxmlformats.org/officeDocument/2006/relationships/image" Target="../media/image49.png"/><Relationship Id="rId15" Type="http://schemas.openxmlformats.org/officeDocument/2006/relationships/image" Target="../media/image36.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7.png"/></Relationships>
</file>

<file path=ppt/slides/_rels/slide4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58.png"/><Relationship Id="rId7"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43.png"/><Relationship Id="rId4" Type="http://schemas.openxmlformats.org/officeDocument/2006/relationships/image" Target="../media/image59.png"/><Relationship Id="rId9" Type="http://schemas.openxmlformats.org/officeDocument/2006/relationships/image" Target="../media/image60.png"/></Relationships>
</file>

<file path=ppt/slides/_rels/slide4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slideLayout" Target="../slideLayouts/slideLayout26.xml"/><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2.jpeg"/><Relationship Id="rId11" Type="http://schemas.openxmlformats.org/officeDocument/2006/relationships/image" Target="../media/image67.sv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notesSlide" Target="../notesSlides/notesSlide40.xml"/><Relationship Id="rId9" Type="http://schemas.openxmlformats.org/officeDocument/2006/relationships/image" Target="../media/image65.png"/></Relationships>
</file>

<file path=ppt/slides/_rels/slide47.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0.png"/><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hyperlink" Target="mailto:subdivision.branch@delwp.vic.gov.au"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86.svg"/><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hyperlink" Target="https://tinyurl.com/SPEARFPET"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92D2F6-F5D8-4300-937B-6600315D9A62}"/>
              </a:ext>
            </a:extLst>
          </p:cNvPr>
          <p:cNvSpPr>
            <a:spLocks noGrp="1"/>
          </p:cNvSpPr>
          <p:nvPr>
            <p:ph type="title" idx="4294967295"/>
          </p:nvPr>
        </p:nvSpPr>
        <p:spPr>
          <a:xfrm>
            <a:off x="936625" y="1285875"/>
            <a:ext cx="9409113" cy="2390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AU" sz="6600" b="1" i="0" u="none" strike="noStrike" kern="1200" cap="none" spc="0" normalizeH="0" baseline="0" noProof="0" dirty="0">
                <a:ln>
                  <a:noFill/>
                </a:ln>
                <a:solidFill>
                  <a:schemeClr val="bg1"/>
                </a:solidFill>
                <a:effectLst/>
                <a:uLnTx/>
                <a:uFillTx/>
                <a:latin typeface="VIC" panose="00000500000000000000" pitchFamily="2" charset="0"/>
                <a:ea typeface="+mn-ea"/>
                <a:cs typeface="Arial" panose="020B0604020202020204" pitchFamily="34" charset="0"/>
              </a:rPr>
            </a:br>
            <a:r>
              <a:rPr kumimoji="0" lang="en-AU" sz="6600" b="1" i="0" u="none" strike="noStrike" kern="1200" cap="none" spc="0" normalizeH="0" baseline="0" noProof="0" dirty="0">
                <a:ln>
                  <a:noFill/>
                </a:ln>
                <a:solidFill>
                  <a:schemeClr val="bg1"/>
                </a:solidFill>
                <a:effectLst/>
                <a:uLnTx/>
                <a:uFillTx/>
                <a:latin typeface="VIC" panose="00000500000000000000" pitchFamily="2" charset="0"/>
                <a:ea typeface="+mn-ea"/>
                <a:cs typeface="Arial" panose="020B0604020202020204" pitchFamily="34" charset="0"/>
              </a:rPr>
              <a:t>User Group Meeting</a:t>
            </a:r>
          </a:p>
        </p:txBody>
      </p:sp>
      <p:sp>
        <p:nvSpPr>
          <p:cNvPr id="3" name="Text Placeholder 2">
            <a:extLst>
              <a:ext uri="{FF2B5EF4-FFF2-40B4-BE49-F238E27FC236}">
                <a16:creationId xmlns:a16="http://schemas.microsoft.com/office/drawing/2014/main" id="{3538091D-024E-42F4-B33A-7EEE16F52125}"/>
              </a:ext>
            </a:extLst>
          </p:cNvPr>
          <p:cNvSpPr>
            <a:spLocks noGrp="1"/>
          </p:cNvSpPr>
          <p:nvPr>
            <p:ph type="body" sz="quarter" idx="11"/>
          </p:nvPr>
        </p:nvSpPr>
        <p:spPr>
          <a:xfrm>
            <a:off x="936316" y="3971637"/>
            <a:ext cx="5990952" cy="1035145"/>
          </a:xfrm>
        </p:spPr>
        <p:txBody>
          <a:bodyPr/>
          <a:lstStyle/>
          <a:p>
            <a:r>
              <a:rPr lang="en-AU" sz="2800"/>
              <a:t>Electronic Subdivisions Unit</a:t>
            </a:r>
          </a:p>
          <a:p>
            <a:br>
              <a:rPr lang="en-AU" sz="1050"/>
            </a:br>
            <a:r>
              <a:rPr lang="en-AU"/>
              <a:t>spear.info@delwp.vic.gov.au</a:t>
            </a:r>
          </a:p>
        </p:txBody>
      </p:sp>
      <p:sp>
        <p:nvSpPr>
          <p:cNvPr id="4" name="Text Placeholder 3">
            <a:extLst>
              <a:ext uri="{FF2B5EF4-FFF2-40B4-BE49-F238E27FC236}">
                <a16:creationId xmlns:a16="http://schemas.microsoft.com/office/drawing/2014/main" id="{966F0D3A-F62A-4940-9CB6-84B6B1013006}"/>
              </a:ext>
            </a:extLst>
          </p:cNvPr>
          <p:cNvSpPr>
            <a:spLocks noGrp="1"/>
          </p:cNvSpPr>
          <p:nvPr>
            <p:ph type="body" sz="quarter" idx="12"/>
          </p:nvPr>
        </p:nvSpPr>
        <p:spPr>
          <a:xfrm>
            <a:off x="924404" y="5007162"/>
            <a:ext cx="3112963" cy="287050"/>
          </a:xfrm>
        </p:spPr>
        <p:txBody>
          <a:bodyPr/>
          <a:lstStyle/>
          <a:p>
            <a:r>
              <a:rPr lang="en-AU"/>
              <a:t>15 July 2021</a:t>
            </a:r>
          </a:p>
        </p:txBody>
      </p:sp>
    </p:spTree>
    <p:extLst>
      <p:ext uri="{BB962C8B-B14F-4D97-AF65-F5344CB8AC3E}">
        <p14:creationId xmlns:p14="http://schemas.microsoft.com/office/powerpoint/2010/main" val="1896470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3BEE8C-E509-4393-BC29-410845F7AC6A}"/>
              </a:ext>
            </a:extLst>
          </p:cNvPr>
          <p:cNvSpPr>
            <a:spLocks noGrp="1"/>
          </p:cNvSpPr>
          <p:nvPr>
            <p:ph sz="quarter" idx="13"/>
          </p:nvPr>
        </p:nvSpPr>
        <p:spPr>
          <a:xfrm>
            <a:off x="838202" y="1353498"/>
            <a:ext cx="11071300" cy="4486586"/>
          </a:xfrm>
        </p:spPr>
        <p:txBody>
          <a:bodyPr/>
          <a:lstStyle/>
          <a:p>
            <a:pPr>
              <a:lnSpc>
                <a:spcPct val="150000"/>
              </a:lnSpc>
            </a:pPr>
            <a:r>
              <a:rPr lang="en-AU" b="0"/>
              <a:t>The following changes were introduced to SPEAR:</a:t>
            </a:r>
          </a:p>
          <a:p>
            <a:pPr marL="342900" indent="-342900">
              <a:lnSpc>
                <a:spcPct val="150000"/>
              </a:lnSpc>
              <a:buFont typeface="Arial" panose="020B0604020202020204" pitchFamily="34" charset="0"/>
              <a:buChar char="•"/>
            </a:pPr>
            <a:r>
              <a:rPr lang="en-AU" b="0"/>
              <a:t>Allow receiving and relinquishing parties to be represented by different lodging parties</a:t>
            </a:r>
          </a:p>
          <a:p>
            <a:pPr marL="342900" indent="-342900">
              <a:lnSpc>
                <a:spcPct val="150000"/>
              </a:lnSpc>
              <a:buFont typeface="Arial" panose="020B0604020202020204" pitchFamily="34" charset="0"/>
              <a:buChar char="•"/>
            </a:pPr>
            <a:r>
              <a:rPr lang="en-AU" b="0"/>
              <a:t>Lodging party usability enhancements</a:t>
            </a:r>
          </a:p>
          <a:p>
            <a:pPr marL="342900" indent="-342900">
              <a:lnSpc>
                <a:spcPct val="150000"/>
              </a:lnSpc>
              <a:buFont typeface="Arial" panose="020B0604020202020204" pitchFamily="34" charset="0"/>
              <a:buChar char="•"/>
            </a:pPr>
            <a:r>
              <a:rPr lang="en-AU" b="0"/>
              <a:t>Extending the ‘Nominated Licensed Surveyor’ information </a:t>
            </a:r>
          </a:p>
          <a:p>
            <a:pPr marL="342900" indent="-342900">
              <a:lnSpc>
                <a:spcPct val="150000"/>
              </a:lnSpc>
              <a:buFont typeface="Arial" panose="020B0604020202020204" pitchFamily="34" charset="0"/>
              <a:buChar char="•"/>
            </a:pPr>
            <a:r>
              <a:rPr lang="en-AU" b="0"/>
              <a:t>Renaming 207D Applications </a:t>
            </a:r>
          </a:p>
          <a:p>
            <a:pPr marL="342900" indent="-342900">
              <a:lnSpc>
                <a:spcPct val="150000"/>
              </a:lnSpc>
              <a:buFont typeface="Arial" panose="020B0604020202020204" pitchFamily="34" charset="0"/>
              <a:buChar char="•"/>
            </a:pPr>
            <a:r>
              <a:rPr lang="en-AU" b="0"/>
              <a:t>Locking the Organisation name and ABN from being modified by local administrators </a:t>
            </a:r>
          </a:p>
          <a:p>
            <a:pPr marL="342900" indent="-342900">
              <a:lnSpc>
                <a:spcPct val="150000"/>
              </a:lnSpc>
              <a:buFont typeface="Arial" panose="020B0604020202020204" pitchFamily="34" charset="0"/>
              <a:buChar char="•"/>
            </a:pPr>
            <a:r>
              <a:rPr lang="en-AU" b="0"/>
              <a:t>FIX:  Public Search link redirecting users to a login page</a:t>
            </a:r>
          </a:p>
        </p:txBody>
      </p:sp>
      <p:sp>
        <p:nvSpPr>
          <p:cNvPr id="3" name="Text Placeholder 2">
            <a:extLst>
              <a:ext uri="{FF2B5EF4-FFF2-40B4-BE49-F238E27FC236}">
                <a16:creationId xmlns:a16="http://schemas.microsoft.com/office/drawing/2014/main" id="{A3F73176-4BF8-43F4-8C87-E02AB318339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Release 5.3 overview:  Launched 5 July 2021</a:t>
            </a:r>
          </a:p>
        </p:txBody>
      </p:sp>
    </p:spTree>
    <p:extLst>
      <p:ext uri="{BB962C8B-B14F-4D97-AF65-F5344CB8AC3E}">
        <p14:creationId xmlns:p14="http://schemas.microsoft.com/office/powerpoint/2010/main" val="4157860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Details tab - mock application that allows receiving and relinquishing parties to be represented by different lodging parties">
            <a:extLst>
              <a:ext uri="{FF2B5EF4-FFF2-40B4-BE49-F238E27FC236}">
                <a16:creationId xmlns:a16="http://schemas.microsoft.com/office/drawing/2014/main" id="{7A2FC3D2-2FB9-4515-9D46-DE98EA412127}"/>
              </a:ext>
            </a:extLst>
          </p:cNvPr>
          <p:cNvPicPr>
            <a:picLocks noChangeAspect="1"/>
          </p:cNvPicPr>
          <p:nvPr/>
        </p:nvPicPr>
        <p:blipFill rotWithShape="1">
          <a:blip r:embed="rId3"/>
          <a:srcRect t="4260"/>
          <a:stretch/>
        </p:blipFill>
        <p:spPr>
          <a:xfrm>
            <a:off x="66675" y="1162050"/>
            <a:ext cx="12125325" cy="5205822"/>
          </a:xfrm>
          <a:prstGeom prst="rect">
            <a:avLst/>
          </a:prstGeom>
        </p:spPr>
      </p:pic>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Allow receiving and relinquishing parties to be represented by </a:t>
            </a:r>
            <a:b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b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different lodging parties</a:t>
            </a:r>
          </a:p>
        </p:txBody>
      </p:sp>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a:xfrm>
            <a:off x="7230129" y="1092239"/>
            <a:ext cx="4966322" cy="4974024"/>
          </a:xfrm>
          <a:solidFill>
            <a:schemeClr val="bg1"/>
          </a:solidFill>
          <a:ln w="12700">
            <a:solidFill>
              <a:srgbClr val="0070C0"/>
            </a:solidFill>
          </a:ln>
        </p:spPr>
        <p:txBody>
          <a:bodyPr/>
          <a:lstStyle/>
          <a:p>
            <a:pPr lvl="0">
              <a:lnSpc>
                <a:spcPct val="150000"/>
              </a:lnSpc>
            </a:pPr>
            <a:r>
              <a:rPr lang="en-AU" sz="2400" b="0"/>
              <a:t>Two different lodging parties can now operate in a single SPEAR application on behalf of the receiving and relinquishing parties </a:t>
            </a:r>
          </a:p>
          <a:p>
            <a:pPr lvl="0">
              <a:lnSpc>
                <a:spcPct val="150000"/>
              </a:lnSpc>
            </a:pPr>
            <a:endParaRPr lang="en-AU" sz="2400" b="0"/>
          </a:p>
          <a:p>
            <a:pPr lvl="0">
              <a:lnSpc>
                <a:spcPct val="150000"/>
              </a:lnSpc>
            </a:pPr>
            <a:r>
              <a:rPr lang="en-AU" sz="2400" b="0"/>
              <a:t>This applies only to applications to create an easement under Section 45 of the Transfer of Land Act 1958</a:t>
            </a:r>
            <a:endParaRPr lang="en-AU" sz="2400"/>
          </a:p>
        </p:txBody>
      </p:sp>
      <p:sp>
        <p:nvSpPr>
          <p:cNvPr id="10" name="Arrow: Right 9">
            <a:extLst>
              <a:ext uri="{FF2B5EF4-FFF2-40B4-BE49-F238E27FC236}">
                <a16:creationId xmlns:a16="http://schemas.microsoft.com/office/drawing/2014/main" id="{A472046F-463A-43C9-B484-75C4C498646B}"/>
              </a:ext>
              <a:ext uri="{C183D7F6-B498-43B3-948B-1728B52AA6E4}">
                <adec:decorative xmlns:adec="http://schemas.microsoft.com/office/drawing/2017/decorative" val="1"/>
              </a:ext>
            </a:extLst>
          </p:cNvPr>
          <p:cNvSpPr/>
          <p:nvPr/>
        </p:nvSpPr>
        <p:spPr>
          <a:xfrm flipH="1">
            <a:off x="5316883" y="2645537"/>
            <a:ext cx="1917697" cy="669073"/>
          </a:xfrm>
          <a:prstGeom prst="rightArrow">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1" name="Arrow: Right 10">
            <a:extLst>
              <a:ext uri="{FF2B5EF4-FFF2-40B4-BE49-F238E27FC236}">
                <a16:creationId xmlns:a16="http://schemas.microsoft.com/office/drawing/2014/main" id="{5DA6C25F-6FEA-4A1F-8CF6-9C64ADC92AAC}"/>
              </a:ext>
              <a:ext uri="{C183D7F6-B498-43B3-948B-1728B52AA6E4}">
                <adec:decorative xmlns:adec="http://schemas.microsoft.com/office/drawing/2017/decorative" val="1"/>
              </a:ext>
            </a:extLst>
          </p:cNvPr>
          <p:cNvSpPr/>
          <p:nvPr/>
        </p:nvSpPr>
        <p:spPr>
          <a:xfrm flipH="1">
            <a:off x="4007474" y="3429000"/>
            <a:ext cx="3218203" cy="669073"/>
          </a:xfrm>
          <a:prstGeom prst="rightArrow">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138743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p:txBody>
          <a:bodyPr vert="horz" wrap="square" lIns="91440" tIns="45720" rIns="91440" bIns="45720" rtlCol="0" anchor="t">
            <a:noAutofit/>
          </a:bodyPr>
          <a:lstStyle/>
          <a:p>
            <a:pPr>
              <a:lnSpc>
                <a:spcPct val="150000"/>
              </a:lnSpc>
            </a:pPr>
            <a:r>
              <a:rPr lang="en-AU" b="0">
                <a:cs typeface="Arial"/>
              </a:rPr>
              <a:t>The primary lodging party is nominated by the surveyor and is required to ‘Manage Representing Roles’ in SPEAR.  They will select their role as either:</a:t>
            </a: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body" sz="quarter" idx="14"/>
          </p:nvPr>
        </p:nvSpPr>
        <p:spPr/>
        <p:txBody>
          <a:bodyPr/>
          <a:lstStyle/>
          <a:p>
            <a:r>
              <a:rPr lang="en-AU"/>
              <a:t>Allow receiving and relinquishing parties to be represented by </a:t>
            </a:r>
            <a:br>
              <a:rPr lang="en-AU"/>
            </a:br>
            <a:r>
              <a:rPr lang="en-AU"/>
              <a:t>different lodging parties</a:t>
            </a:r>
          </a:p>
        </p:txBody>
      </p:sp>
      <p:pic>
        <p:nvPicPr>
          <p:cNvPr id="4" name="Picture 3" descr="Image of SPEAR screen for lodging parties to select their representing roles in the application">
            <a:extLst>
              <a:ext uri="{FF2B5EF4-FFF2-40B4-BE49-F238E27FC236}">
                <a16:creationId xmlns:a16="http://schemas.microsoft.com/office/drawing/2014/main" id="{0B184100-2FA4-443F-8723-691BE0C3BE9F}"/>
              </a:ext>
            </a:extLst>
          </p:cNvPr>
          <p:cNvPicPr>
            <a:picLocks noChangeAspect="1"/>
          </p:cNvPicPr>
          <p:nvPr/>
        </p:nvPicPr>
        <p:blipFill rotWithShape="1">
          <a:blip r:embed="rId3"/>
          <a:srcRect t="2411" r="17767" b="9517"/>
          <a:stretch/>
        </p:blipFill>
        <p:spPr>
          <a:xfrm>
            <a:off x="3145281" y="2593731"/>
            <a:ext cx="5431543" cy="3937058"/>
          </a:xfrm>
          <a:prstGeom prst="rect">
            <a:avLst/>
          </a:prstGeom>
          <a:ln>
            <a:solidFill>
              <a:schemeClr val="accent1"/>
            </a:solidFill>
          </a:ln>
        </p:spPr>
      </p:pic>
    </p:spTree>
    <p:extLst>
      <p:ext uri="{BB962C8B-B14F-4D97-AF65-F5344CB8AC3E}">
        <p14:creationId xmlns:p14="http://schemas.microsoft.com/office/powerpoint/2010/main" val="2510630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CDF39F-50A6-4BC0-8925-2A3E95DA607F}"/>
              </a:ext>
            </a:extLst>
          </p:cNvPr>
          <p:cNvSpPr>
            <a:spLocks noGrp="1"/>
          </p:cNvSpPr>
          <p:nvPr>
            <p:ph type="body" sz="quarter" idx="14"/>
          </p:nvPr>
        </p:nvSpPr>
        <p:spPr/>
        <p:txBody>
          <a:bodyPr/>
          <a:lstStyle/>
          <a:p>
            <a:r>
              <a:rPr lang="en-AU"/>
              <a:t>Allow receiving and relinquishing parties to be represented by </a:t>
            </a:r>
            <a:br>
              <a:rPr lang="en-AU"/>
            </a:br>
            <a:r>
              <a:rPr lang="en-AU"/>
              <a:t>different lodging parties</a:t>
            </a:r>
          </a:p>
        </p:txBody>
      </p:sp>
      <p:pic>
        <p:nvPicPr>
          <p:cNvPr id="6" name="Picture 5" descr="Image of SPEAR screen completed with representing roles selected">
            <a:extLst>
              <a:ext uri="{FF2B5EF4-FFF2-40B4-BE49-F238E27FC236}">
                <a16:creationId xmlns:a16="http://schemas.microsoft.com/office/drawing/2014/main" id="{1E6C78FB-0C3D-4AA9-A0D5-D9ABA87978F2}"/>
              </a:ext>
            </a:extLst>
          </p:cNvPr>
          <p:cNvPicPr>
            <a:picLocks noChangeAspect="1"/>
          </p:cNvPicPr>
          <p:nvPr/>
        </p:nvPicPr>
        <p:blipFill rotWithShape="1">
          <a:blip r:embed="rId3"/>
          <a:srcRect r="34870" b="31359"/>
          <a:stretch/>
        </p:blipFill>
        <p:spPr>
          <a:xfrm>
            <a:off x="838203" y="1991254"/>
            <a:ext cx="10939069" cy="3509196"/>
          </a:xfrm>
          <a:prstGeom prst="rect">
            <a:avLst/>
          </a:prstGeom>
          <a:noFill/>
          <a:ln>
            <a:solidFill>
              <a:srgbClr val="0070C0"/>
            </a:solidFill>
          </a:ln>
        </p:spPr>
      </p:pic>
      <p:sp>
        <p:nvSpPr>
          <p:cNvPr id="7" name="TextBox 6">
            <a:extLst>
              <a:ext uri="{FF2B5EF4-FFF2-40B4-BE49-F238E27FC236}">
                <a16:creationId xmlns:a16="http://schemas.microsoft.com/office/drawing/2014/main" id="{61CA3BD0-766E-431B-8604-35752DBE0218}"/>
              </a:ext>
            </a:extLst>
          </p:cNvPr>
          <p:cNvSpPr txBox="1"/>
          <p:nvPr/>
        </p:nvSpPr>
        <p:spPr>
          <a:xfrm>
            <a:off x="7327334" y="1609084"/>
            <a:ext cx="4449938" cy="4092211"/>
          </a:xfrm>
          <a:prstGeom prst="rect">
            <a:avLst/>
          </a:prstGeom>
          <a:solidFill>
            <a:schemeClr val="bg1"/>
          </a:solidFill>
          <a:ln w="19050">
            <a:solidFill>
              <a:srgbClr val="0070C0"/>
            </a:solidFill>
          </a:ln>
        </p:spPr>
        <p:txBody>
          <a:bodyPr wrap="square" rtlCol="0">
            <a:spAutoFit/>
          </a:bodyPr>
          <a:lstStyle/>
          <a:p>
            <a:pPr>
              <a:lnSpc>
                <a:spcPct val="150000"/>
              </a:lnSpc>
            </a:pPr>
            <a:r>
              <a:rPr lang="en-AU" sz="2200">
                <a:cs typeface="Arial" panose="020B0604020202020204" pitchFamily="34" charset="0"/>
              </a:rPr>
              <a:t>The user will be required to </a:t>
            </a:r>
            <a:r>
              <a:rPr lang="en-AU" sz="2200"/>
              <a:t>invite the other lodging party into the application to act in the other role</a:t>
            </a:r>
            <a:endParaRPr lang="en-AU" sz="2200">
              <a:cs typeface="Arial" panose="020B0604020202020204" pitchFamily="34" charset="0"/>
            </a:endParaRPr>
          </a:p>
          <a:p>
            <a:pPr>
              <a:lnSpc>
                <a:spcPct val="150000"/>
              </a:lnSpc>
            </a:pPr>
            <a:endParaRPr lang="en-AU" sz="2200">
              <a:cs typeface="Arial" panose="020B0604020202020204" pitchFamily="34" charset="0"/>
            </a:endParaRPr>
          </a:p>
          <a:p>
            <a:pPr>
              <a:lnSpc>
                <a:spcPct val="150000"/>
              </a:lnSpc>
            </a:pPr>
            <a:r>
              <a:rPr lang="en-AU" sz="2200" b="1">
                <a:solidFill>
                  <a:schemeClr val="accent1">
                    <a:lumMod val="50000"/>
                  </a:schemeClr>
                </a:solidFill>
                <a:cs typeface="Arial" panose="020B0604020202020204" pitchFamily="34" charset="0"/>
              </a:rPr>
              <a:t>Note:  </a:t>
            </a:r>
            <a:r>
              <a:rPr lang="en-AU" sz="2200">
                <a:solidFill>
                  <a:schemeClr val="accent1">
                    <a:lumMod val="50000"/>
                  </a:schemeClr>
                </a:solidFill>
                <a:cs typeface="Arial" panose="020B0604020202020204" pitchFamily="34" charset="0"/>
              </a:rPr>
              <a:t>If the other organisation is not a SPEAR ELN subscriber, this application will need to be lodged outside of SPEAR</a:t>
            </a:r>
          </a:p>
        </p:txBody>
      </p:sp>
      <p:sp>
        <p:nvSpPr>
          <p:cNvPr id="8" name="TextBox 7">
            <a:extLst>
              <a:ext uri="{FF2B5EF4-FFF2-40B4-BE49-F238E27FC236}">
                <a16:creationId xmlns:a16="http://schemas.microsoft.com/office/drawing/2014/main" id="{DABC7364-9335-4B36-88A9-4C92A13F11D3}"/>
              </a:ext>
            </a:extLst>
          </p:cNvPr>
          <p:cNvSpPr txBox="1"/>
          <p:nvPr/>
        </p:nvSpPr>
        <p:spPr>
          <a:xfrm>
            <a:off x="1761071" y="4583177"/>
            <a:ext cx="3252865" cy="400110"/>
          </a:xfrm>
          <a:prstGeom prst="rect">
            <a:avLst/>
          </a:prstGeom>
          <a:noFill/>
        </p:spPr>
        <p:txBody>
          <a:bodyPr wrap="square" rtlCol="0">
            <a:spAutoFit/>
          </a:bodyPr>
          <a:lstStyle/>
          <a:p>
            <a:pPr algn="l"/>
            <a:r>
              <a:rPr lang="en-AU" sz="2000">
                <a:solidFill>
                  <a:schemeClr val="accent1">
                    <a:lumMod val="50000"/>
                  </a:schemeClr>
                </a:solidFill>
                <a:latin typeface="VIC" panose="00000500000000000000" pitchFamily="2" charset="0"/>
              </a:rPr>
              <a:t>Second Solicitors</a:t>
            </a:r>
          </a:p>
        </p:txBody>
      </p:sp>
    </p:spTree>
    <p:extLst>
      <p:ext uri="{BB962C8B-B14F-4D97-AF65-F5344CB8AC3E}">
        <p14:creationId xmlns:p14="http://schemas.microsoft.com/office/powerpoint/2010/main" val="372393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CDF39F-50A6-4BC0-8925-2A3E95DA607F}"/>
              </a:ext>
            </a:extLst>
          </p:cNvPr>
          <p:cNvSpPr>
            <a:spLocks noGrp="1"/>
          </p:cNvSpPr>
          <p:nvPr>
            <p:ph type="body" sz="quarter" idx="14"/>
          </p:nvPr>
        </p:nvSpPr>
        <p:spPr/>
        <p:txBody>
          <a:bodyPr/>
          <a:lstStyle/>
          <a:p>
            <a:r>
              <a:rPr lang="en-AU"/>
              <a:t>Allow receiving and relinquishing parties to be represented by </a:t>
            </a:r>
            <a:br>
              <a:rPr lang="en-AU"/>
            </a:br>
            <a:r>
              <a:rPr lang="en-AU"/>
              <a:t>different lodging parties</a:t>
            </a:r>
          </a:p>
        </p:txBody>
      </p:sp>
      <p:pic>
        <p:nvPicPr>
          <p:cNvPr id="4" name="Picture 3" descr="Image of SPEAR website - homepage">
            <a:extLst>
              <a:ext uri="{FF2B5EF4-FFF2-40B4-BE49-F238E27FC236}">
                <a16:creationId xmlns:a16="http://schemas.microsoft.com/office/drawing/2014/main" id="{670241F7-969F-4329-8DC7-55A6DA391341}"/>
              </a:ext>
            </a:extLst>
          </p:cNvPr>
          <p:cNvPicPr>
            <a:picLocks noChangeAspect="1"/>
          </p:cNvPicPr>
          <p:nvPr/>
        </p:nvPicPr>
        <p:blipFill>
          <a:blip r:embed="rId3"/>
          <a:stretch>
            <a:fillRect/>
          </a:stretch>
        </p:blipFill>
        <p:spPr>
          <a:xfrm>
            <a:off x="2808515" y="930422"/>
            <a:ext cx="9383485" cy="5524697"/>
          </a:xfrm>
          <a:prstGeom prst="rect">
            <a:avLst/>
          </a:prstGeom>
        </p:spPr>
      </p:pic>
      <p:sp>
        <p:nvSpPr>
          <p:cNvPr id="9" name="Arrow: Right 8">
            <a:extLst>
              <a:ext uri="{FF2B5EF4-FFF2-40B4-BE49-F238E27FC236}">
                <a16:creationId xmlns:a16="http://schemas.microsoft.com/office/drawing/2014/main" id="{5C22B6C1-C9D4-4260-AAB7-5EE7E7AED74F}"/>
              </a:ext>
              <a:ext uri="{C183D7F6-B498-43B3-948B-1728B52AA6E4}">
                <adec:decorative xmlns:adec="http://schemas.microsoft.com/office/drawing/2017/decorative" val="1"/>
              </a:ext>
            </a:extLst>
          </p:cNvPr>
          <p:cNvSpPr/>
          <p:nvPr/>
        </p:nvSpPr>
        <p:spPr>
          <a:xfrm rot="10800000" flipH="1">
            <a:off x="2177143" y="5649992"/>
            <a:ext cx="2549069" cy="669073"/>
          </a:xfrm>
          <a:prstGeom prst="rightArrow">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0" name="TextBox 9">
            <a:extLst>
              <a:ext uri="{FF2B5EF4-FFF2-40B4-BE49-F238E27FC236}">
                <a16:creationId xmlns:a16="http://schemas.microsoft.com/office/drawing/2014/main" id="{17A0B99E-461A-42AC-B298-293E0B31484D}"/>
              </a:ext>
            </a:extLst>
          </p:cNvPr>
          <p:cNvSpPr txBox="1"/>
          <p:nvPr/>
        </p:nvSpPr>
        <p:spPr>
          <a:xfrm>
            <a:off x="480220" y="1860844"/>
            <a:ext cx="3699894" cy="3076548"/>
          </a:xfrm>
          <a:prstGeom prst="rect">
            <a:avLst/>
          </a:prstGeom>
          <a:solidFill>
            <a:schemeClr val="bg1"/>
          </a:solidFill>
          <a:ln w="19050">
            <a:solidFill>
              <a:srgbClr val="0070C0"/>
            </a:solidFill>
          </a:ln>
        </p:spPr>
        <p:txBody>
          <a:bodyPr wrap="square" rtlCol="0">
            <a:spAutoFit/>
          </a:bodyPr>
          <a:lstStyle/>
          <a:p>
            <a:pPr>
              <a:lnSpc>
                <a:spcPct val="150000"/>
              </a:lnSpc>
            </a:pPr>
            <a:r>
              <a:rPr lang="en-AU" sz="2200">
                <a:cs typeface="Arial" panose="020B0604020202020204" pitchFamily="34" charset="0"/>
              </a:rPr>
              <a:t>To see who is using SPEAR, click on the Registered Organisations link from the SPEAR home page and enter the organisation name</a:t>
            </a:r>
          </a:p>
        </p:txBody>
      </p:sp>
    </p:spTree>
    <p:extLst>
      <p:ext uri="{BB962C8B-B14F-4D97-AF65-F5344CB8AC3E}">
        <p14:creationId xmlns:p14="http://schemas.microsoft.com/office/powerpoint/2010/main" val="322892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p:txBody>
          <a:bodyPr/>
          <a:lstStyle/>
          <a:p>
            <a:pPr lvl="0">
              <a:lnSpc>
                <a:spcPct val="150000"/>
              </a:lnSpc>
            </a:pPr>
            <a:r>
              <a:rPr lang="en-AU" b="0"/>
              <a:t>Both lodging parties will be required to complete/edit and sign their section of the Application Lodgement Form</a:t>
            </a:r>
          </a:p>
        </p:txBody>
      </p:sp>
      <p:pic>
        <p:nvPicPr>
          <p:cNvPr id="5" name="Picture 4" descr="Image of SPEAR screen - Application Lodgement Form created">
            <a:extLst>
              <a:ext uri="{FF2B5EF4-FFF2-40B4-BE49-F238E27FC236}">
                <a16:creationId xmlns:a16="http://schemas.microsoft.com/office/drawing/2014/main" id="{2D291213-63AC-4076-9EEB-D253C202B20E}"/>
              </a:ext>
            </a:extLst>
          </p:cNvPr>
          <p:cNvPicPr>
            <a:picLocks noChangeAspect="1"/>
          </p:cNvPicPr>
          <p:nvPr/>
        </p:nvPicPr>
        <p:blipFill rotWithShape="1">
          <a:blip r:embed="rId3"/>
          <a:srcRect b="8012"/>
          <a:stretch/>
        </p:blipFill>
        <p:spPr>
          <a:xfrm>
            <a:off x="1149973" y="2714738"/>
            <a:ext cx="9555198" cy="4107623"/>
          </a:xfrm>
          <a:prstGeom prst="rect">
            <a:avLst/>
          </a:prstGeom>
        </p:spPr>
      </p:pic>
      <p:sp>
        <p:nvSpPr>
          <p:cNvPr id="6" name="TextBox 5">
            <a:extLst>
              <a:ext uri="{FF2B5EF4-FFF2-40B4-BE49-F238E27FC236}">
                <a16:creationId xmlns:a16="http://schemas.microsoft.com/office/drawing/2014/main" id="{62DB697C-B762-4FB3-9F96-E5BDA37DA883}"/>
              </a:ext>
            </a:extLst>
          </p:cNvPr>
          <p:cNvSpPr txBox="1"/>
          <p:nvPr/>
        </p:nvSpPr>
        <p:spPr>
          <a:xfrm>
            <a:off x="4884680" y="3836452"/>
            <a:ext cx="6469117" cy="2259336"/>
          </a:xfrm>
          <a:prstGeom prst="rect">
            <a:avLst/>
          </a:prstGeom>
          <a:solidFill>
            <a:schemeClr val="bg1"/>
          </a:solidFill>
          <a:ln>
            <a:solidFill>
              <a:srgbClr val="0070C0"/>
            </a:solidFill>
          </a:ln>
        </p:spPr>
        <p:txBody>
          <a:bodyPr wrap="square" rtlCol="0">
            <a:spAutoFit/>
          </a:bodyPr>
          <a:lstStyle/>
          <a:p>
            <a:pPr lvl="0" defTabSz="914400" eaLnBrk="0" fontAlgn="base" hangingPunct="0">
              <a:lnSpc>
                <a:spcPct val="150000"/>
              </a:lnSpc>
              <a:spcBef>
                <a:spcPct val="0"/>
              </a:spcBef>
              <a:spcAft>
                <a:spcPct val="0"/>
              </a:spcAft>
            </a:pPr>
            <a:r>
              <a:rPr lang="en-US" altLang="en-US" sz="2400" b="1">
                <a:solidFill>
                  <a:schemeClr val="accent1">
                    <a:lumMod val="50000"/>
                  </a:schemeClr>
                </a:solidFill>
                <a:latin typeface="Arial" panose="020B0604020202020204" pitchFamily="34" charset="0"/>
                <a:cs typeface="Arial" panose="020B0604020202020204" pitchFamily="34" charset="0"/>
              </a:rPr>
              <a:t>         </a:t>
            </a:r>
            <a:r>
              <a:rPr lang="en-US" altLang="en-US" sz="2400">
                <a:solidFill>
                  <a:schemeClr val="accent1">
                    <a:lumMod val="50000"/>
                  </a:schemeClr>
                </a:solidFill>
                <a:latin typeface="Arial" panose="020B0604020202020204" pitchFamily="34" charset="0"/>
                <a:cs typeface="Arial" panose="020B0604020202020204" pitchFamily="34" charset="0"/>
              </a:rPr>
              <a:t>Application </a:t>
            </a:r>
            <a:r>
              <a:rPr lang="en-US" altLang="en-US" sz="2400" err="1">
                <a:solidFill>
                  <a:schemeClr val="accent1">
                    <a:lumMod val="50000"/>
                  </a:schemeClr>
                </a:solidFill>
                <a:latin typeface="Arial" panose="020B0604020202020204" pitchFamily="34" charset="0"/>
                <a:cs typeface="Arial" panose="020B0604020202020204" pitchFamily="34" charset="0"/>
              </a:rPr>
              <a:t>Lodgement</a:t>
            </a:r>
            <a:r>
              <a:rPr lang="en-US" altLang="en-US" sz="2400">
                <a:solidFill>
                  <a:schemeClr val="accent1">
                    <a:lumMod val="50000"/>
                  </a:schemeClr>
                </a:solidFill>
                <a:latin typeface="Arial" panose="020B0604020202020204" pitchFamily="34" charset="0"/>
                <a:cs typeface="Arial" panose="020B0604020202020204" pitchFamily="34" charset="0"/>
              </a:rPr>
              <a:t> Form has been saved successfully and must be completed by the other lodging party before it can be authenticated</a:t>
            </a:r>
            <a:endParaRPr lang="en-AU" sz="2400">
              <a:solidFill>
                <a:schemeClr val="accent1">
                  <a:lumMod val="50000"/>
                </a:schemeClr>
              </a:solidFill>
              <a:latin typeface="VIC" panose="00000500000000000000" pitchFamily="2" charset="0"/>
            </a:endParaRPr>
          </a:p>
        </p:txBody>
      </p:sp>
      <p:sp>
        <p:nvSpPr>
          <p:cNvPr id="9" name="Text Placeholder 8">
            <a:extLst>
              <a:ext uri="{FF2B5EF4-FFF2-40B4-BE49-F238E27FC236}">
                <a16:creationId xmlns:a16="http://schemas.microsoft.com/office/drawing/2014/main" id="{45731787-19F3-4219-8608-7BDC6ECC557E}"/>
              </a:ext>
            </a:extLst>
          </p:cNvPr>
          <p:cNvSpPr>
            <a:spLocks noGrp="1"/>
          </p:cNvSpPr>
          <p:nvPr>
            <p:ph type="body" sz="quarter" idx="14"/>
          </p:nvPr>
        </p:nvSpPr>
        <p:spPr/>
        <p:txBody>
          <a:bodyPr/>
          <a:lstStyle/>
          <a:p>
            <a:r>
              <a:rPr lang="en-AU"/>
              <a:t>Allow receiving and relinquishing parties to be represented by </a:t>
            </a:r>
            <a:br>
              <a:rPr lang="en-AU"/>
            </a:br>
            <a:r>
              <a:rPr lang="en-AU"/>
              <a:t>different lodging parties</a:t>
            </a:r>
          </a:p>
        </p:txBody>
      </p:sp>
      <p:pic>
        <p:nvPicPr>
          <p:cNvPr id="4" name="Picture 3" descr="Icon - for information&#10;&#10;">
            <a:extLst>
              <a:ext uri="{FF2B5EF4-FFF2-40B4-BE49-F238E27FC236}">
                <a16:creationId xmlns:a16="http://schemas.microsoft.com/office/drawing/2014/main" id="{A1FD9F4F-B7A2-4F27-809F-07B9311D3B7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02931" y="3924727"/>
            <a:ext cx="599113" cy="599113"/>
          </a:xfrm>
          <a:prstGeom prst="rect">
            <a:avLst/>
          </a:prstGeom>
        </p:spPr>
      </p:pic>
    </p:spTree>
    <p:extLst>
      <p:ext uri="{BB962C8B-B14F-4D97-AF65-F5344CB8AC3E}">
        <p14:creationId xmlns:p14="http://schemas.microsoft.com/office/powerpoint/2010/main" val="264549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5731787-19F3-4219-8608-7BDC6ECC557E}"/>
              </a:ext>
            </a:extLst>
          </p:cNvPr>
          <p:cNvSpPr>
            <a:spLocks noGrp="1"/>
          </p:cNvSpPr>
          <p:nvPr>
            <p:ph type="body" sz="quarter" idx="14"/>
          </p:nvPr>
        </p:nvSpPr>
        <p:spPr/>
        <p:txBody>
          <a:bodyPr/>
          <a:lstStyle/>
          <a:p>
            <a:r>
              <a:rPr lang="en-AU"/>
              <a:t>Allow receiving and relinquishing parties to be represented by </a:t>
            </a:r>
            <a:br>
              <a:rPr lang="en-AU"/>
            </a:br>
            <a:r>
              <a:rPr lang="en-AU"/>
              <a:t>different lodging parties</a:t>
            </a:r>
          </a:p>
        </p:txBody>
      </p:sp>
      <p:grpSp>
        <p:nvGrpSpPr>
          <p:cNvPr id="2" name="Group 1" descr="Image of summary of interactions with Land User Victoria in the process">
            <a:extLst>
              <a:ext uri="{FF2B5EF4-FFF2-40B4-BE49-F238E27FC236}">
                <a16:creationId xmlns:a16="http://schemas.microsoft.com/office/drawing/2014/main" id="{2DB550BC-6BE3-4BDB-A5EA-5A27BA13C2FA}"/>
              </a:ext>
            </a:extLst>
          </p:cNvPr>
          <p:cNvGrpSpPr/>
          <p:nvPr/>
        </p:nvGrpSpPr>
        <p:grpSpPr>
          <a:xfrm>
            <a:off x="167268" y="2029520"/>
            <a:ext cx="11743340" cy="4589237"/>
            <a:chOff x="167268" y="2029520"/>
            <a:chExt cx="11743340" cy="4589237"/>
          </a:xfrm>
        </p:grpSpPr>
        <p:sp>
          <p:nvSpPr>
            <p:cNvPr id="3" name="Straight Connector 2">
              <a:extLst>
                <a:ext uri="{FF2B5EF4-FFF2-40B4-BE49-F238E27FC236}">
                  <a16:creationId xmlns:a16="http://schemas.microsoft.com/office/drawing/2014/main" id="{5AB5507A-C81E-4BDB-B637-F01405ECAC28}"/>
                </a:ext>
              </a:extLst>
            </p:cNvPr>
            <p:cNvSpPr/>
            <p:nvPr/>
          </p:nvSpPr>
          <p:spPr>
            <a:xfrm>
              <a:off x="167268" y="2029520"/>
              <a:ext cx="1174334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Freeform: Shape 3">
              <a:extLst>
                <a:ext uri="{FF2B5EF4-FFF2-40B4-BE49-F238E27FC236}">
                  <a16:creationId xmlns:a16="http://schemas.microsoft.com/office/drawing/2014/main" id="{667DCB20-E790-4A3E-AE61-7094FBD99A05}"/>
                </a:ext>
              </a:extLst>
            </p:cNvPr>
            <p:cNvSpPr/>
            <p:nvPr/>
          </p:nvSpPr>
          <p:spPr>
            <a:xfrm>
              <a:off x="167268" y="2029520"/>
              <a:ext cx="3108195" cy="4589237"/>
            </a:xfrm>
            <a:custGeom>
              <a:avLst/>
              <a:gdLst>
                <a:gd name="connsiteX0" fmla="*/ 0 w 3630352"/>
                <a:gd name="connsiteY0" fmla="*/ 0 h 4589237"/>
                <a:gd name="connsiteX1" fmla="*/ 3630352 w 3630352"/>
                <a:gd name="connsiteY1" fmla="*/ 0 h 4589237"/>
                <a:gd name="connsiteX2" fmla="*/ 3630352 w 3630352"/>
                <a:gd name="connsiteY2" fmla="*/ 4589237 h 4589237"/>
                <a:gd name="connsiteX3" fmla="*/ 0 w 3630352"/>
                <a:gd name="connsiteY3" fmla="*/ 4589237 h 4589237"/>
                <a:gd name="connsiteX4" fmla="*/ 0 w 3630352"/>
                <a:gd name="connsiteY4" fmla="*/ 0 h 458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0352" h="4589237">
                  <a:moveTo>
                    <a:pt x="0" y="0"/>
                  </a:moveTo>
                  <a:lnTo>
                    <a:pt x="3630352" y="0"/>
                  </a:lnTo>
                  <a:lnTo>
                    <a:pt x="3630352" y="4589237"/>
                  </a:lnTo>
                  <a:lnTo>
                    <a:pt x="0" y="4589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0" tIns="114300" rIns="114300" bIns="114300" numCol="1" spcCol="1270" anchor="t" anchorCtr="0">
              <a:noAutofit/>
            </a:bodyPr>
            <a:lstStyle/>
            <a:p>
              <a:pPr marL="0" lvl="0" indent="0" algn="l" defTabSz="1333500">
                <a:lnSpc>
                  <a:spcPct val="150000"/>
                </a:lnSpc>
                <a:spcBef>
                  <a:spcPct val="0"/>
                </a:spcBef>
                <a:spcAft>
                  <a:spcPct val="35000"/>
                </a:spcAft>
                <a:buNone/>
              </a:pPr>
              <a:r>
                <a:rPr lang="en-AU" sz="2800" b="0" kern="1200">
                  <a:solidFill>
                    <a:schemeClr val="accent1">
                      <a:lumMod val="50000"/>
                    </a:schemeClr>
                  </a:solidFill>
                </a:rPr>
                <a:t>Once the Form has been signed by both lodging parties, the </a:t>
              </a:r>
              <a:r>
                <a:rPr lang="en-AU" sz="2800" b="1" kern="1200">
                  <a:solidFill>
                    <a:schemeClr val="accent1">
                      <a:lumMod val="50000"/>
                    </a:schemeClr>
                  </a:solidFill>
                </a:rPr>
                <a:t>primary lodging party</a:t>
              </a:r>
              <a:r>
                <a:rPr lang="en-AU" sz="2800" b="0" kern="1200">
                  <a:solidFill>
                    <a:schemeClr val="accent1">
                      <a:lumMod val="50000"/>
                    </a:schemeClr>
                  </a:solidFill>
                </a:rPr>
                <a:t> is responsible for:</a:t>
              </a:r>
              <a:endParaRPr lang="en-US" sz="2800" kern="1200">
                <a:solidFill>
                  <a:schemeClr val="accent1">
                    <a:lumMod val="50000"/>
                  </a:schemeClr>
                </a:solidFill>
              </a:endParaRPr>
            </a:p>
          </p:txBody>
        </p:sp>
        <p:sp>
          <p:nvSpPr>
            <p:cNvPr id="5" name="Freeform: Shape 4">
              <a:extLst>
                <a:ext uri="{FF2B5EF4-FFF2-40B4-BE49-F238E27FC236}">
                  <a16:creationId xmlns:a16="http://schemas.microsoft.com/office/drawing/2014/main" id="{17837C57-93A3-491E-8F21-843EEF793A36}"/>
                </a:ext>
              </a:extLst>
            </p:cNvPr>
            <p:cNvSpPr/>
            <p:nvPr/>
          </p:nvSpPr>
          <p:spPr>
            <a:xfrm>
              <a:off x="3949515" y="2083468"/>
              <a:ext cx="7949174" cy="1078963"/>
            </a:xfrm>
            <a:custGeom>
              <a:avLst/>
              <a:gdLst>
                <a:gd name="connsiteX0" fmla="*/ 0 w 7949174"/>
                <a:gd name="connsiteY0" fmla="*/ 0 h 1078963"/>
                <a:gd name="connsiteX1" fmla="*/ 7949174 w 7949174"/>
                <a:gd name="connsiteY1" fmla="*/ 0 h 1078963"/>
                <a:gd name="connsiteX2" fmla="*/ 7949174 w 7949174"/>
                <a:gd name="connsiteY2" fmla="*/ 1078963 h 1078963"/>
                <a:gd name="connsiteX3" fmla="*/ 0 w 7949174"/>
                <a:gd name="connsiteY3" fmla="*/ 1078963 h 1078963"/>
                <a:gd name="connsiteX4" fmla="*/ 0 w 7949174"/>
                <a:gd name="connsiteY4" fmla="*/ 0 h 107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9174" h="1078963">
                  <a:moveTo>
                    <a:pt x="0" y="0"/>
                  </a:moveTo>
                  <a:lnTo>
                    <a:pt x="7949174" y="0"/>
                  </a:lnTo>
                  <a:lnTo>
                    <a:pt x="7949174" y="1078963"/>
                  </a:lnTo>
                  <a:lnTo>
                    <a:pt x="0" y="10789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FontTx/>
                <a:buNone/>
              </a:pPr>
              <a:r>
                <a:rPr lang="en-AU" sz="2800" b="0" kern="1200">
                  <a:solidFill>
                    <a:schemeClr val="accent1">
                      <a:lumMod val="50000"/>
                    </a:schemeClr>
                  </a:solidFill>
                  <a:sym typeface="Webdings" panose="05030102010509060703" pitchFamily="18" charset="2"/>
                </a:rPr>
                <a:t></a:t>
              </a:r>
              <a:r>
                <a:rPr lang="en-AU" sz="2800" b="0" kern="1200"/>
                <a:t> Payment</a:t>
              </a:r>
              <a:endParaRPr lang="en-US" sz="2800" kern="1200"/>
            </a:p>
          </p:txBody>
        </p:sp>
        <p:sp>
          <p:nvSpPr>
            <p:cNvPr id="6" name="Straight Connector 5">
              <a:extLst>
                <a:ext uri="{FF2B5EF4-FFF2-40B4-BE49-F238E27FC236}">
                  <a16:creationId xmlns:a16="http://schemas.microsoft.com/office/drawing/2014/main" id="{D1BDCC7B-9726-4AA7-BBE8-A25F8BB3D369}"/>
                </a:ext>
              </a:extLst>
            </p:cNvPr>
            <p:cNvSpPr/>
            <p:nvPr/>
          </p:nvSpPr>
          <p:spPr>
            <a:xfrm>
              <a:off x="3797620" y="3162431"/>
              <a:ext cx="8101069"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51318EF2-2092-41FA-AAA9-E31E8BABD698}"/>
                </a:ext>
              </a:extLst>
            </p:cNvPr>
            <p:cNvSpPr/>
            <p:nvPr/>
          </p:nvSpPr>
          <p:spPr>
            <a:xfrm>
              <a:off x="3949515" y="3216380"/>
              <a:ext cx="7949174" cy="1078963"/>
            </a:xfrm>
            <a:custGeom>
              <a:avLst/>
              <a:gdLst>
                <a:gd name="connsiteX0" fmla="*/ 0 w 7949174"/>
                <a:gd name="connsiteY0" fmla="*/ 0 h 1078963"/>
                <a:gd name="connsiteX1" fmla="*/ 7949174 w 7949174"/>
                <a:gd name="connsiteY1" fmla="*/ 0 h 1078963"/>
                <a:gd name="connsiteX2" fmla="*/ 7949174 w 7949174"/>
                <a:gd name="connsiteY2" fmla="*/ 1078963 h 1078963"/>
                <a:gd name="connsiteX3" fmla="*/ 0 w 7949174"/>
                <a:gd name="connsiteY3" fmla="*/ 1078963 h 1078963"/>
                <a:gd name="connsiteX4" fmla="*/ 0 w 7949174"/>
                <a:gd name="connsiteY4" fmla="*/ 0 h 107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9174" h="1078963">
                  <a:moveTo>
                    <a:pt x="0" y="0"/>
                  </a:moveTo>
                  <a:lnTo>
                    <a:pt x="7949174" y="0"/>
                  </a:lnTo>
                  <a:lnTo>
                    <a:pt x="7949174" y="1078963"/>
                  </a:lnTo>
                  <a:lnTo>
                    <a:pt x="0" y="10789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AU" sz="2800" b="0" kern="1200">
                  <a:solidFill>
                    <a:schemeClr val="accent1">
                      <a:lumMod val="50000"/>
                    </a:schemeClr>
                  </a:solidFill>
                  <a:sym typeface="Webdings" panose="05030102010509060703" pitchFamily="18" charset="2"/>
                </a:rPr>
                <a:t></a:t>
              </a:r>
              <a:r>
                <a:rPr lang="en-AU" sz="2800" b="0" kern="1200"/>
                <a:t> Lodgment </a:t>
              </a:r>
              <a:endParaRPr lang="en-US" sz="2800" kern="1200"/>
            </a:p>
          </p:txBody>
        </p:sp>
        <p:sp>
          <p:nvSpPr>
            <p:cNvPr id="8" name="Straight Connector 7">
              <a:extLst>
                <a:ext uri="{FF2B5EF4-FFF2-40B4-BE49-F238E27FC236}">
                  <a16:creationId xmlns:a16="http://schemas.microsoft.com/office/drawing/2014/main" id="{D912CCC4-B57C-476F-A622-356F51663885}"/>
                </a:ext>
              </a:extLst>
            </p:cNvPr>
            <p:cNvSpPr/>
            <p:nvPr/>
          </p:nvSpPr>
          <p:spPr>
            <a:xfrm>
              <a:off x="3797620" y="4295343"/>
              <a:ext cx="8101069"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4F6E545E-F242-428F-A852-1E2FB07C98B4}"/>
                </a:ext>
              </a:extLst>
            </p:cNvPr>
            <p:cNvSpPr/>
            <p:nvPr/>
          </p:nvSpPr>
          <p:spPr>
            <a:xfrm>
              <a:off x="3949515" y="4349291"/>
              <a:ext cx="7949174" cy="1078963"/>
            </a:xfrm>
            <a:custGeom>
              <a:avLst/>
              <a:gdLst>
                <a:gd name="connsiteX0" fmla="*/ 0 w 7949174"/>
                <a:gd name="connsiteY0" fmla="*/ 0 h 1078963"/>
                <a:gd name="connsiteX1" fmla="*/ 7949174 w 7949174"/>
                <a:gd name="connsiteY1" fmla="*/ 0 h 1078963"/>
                <a:gd name="connsiteX2" fmla="*/ 7949174 w 7949174"/>
                <a:gd name="connsiteY2" fmla="*/ 1078963 h 1078963"/>
                <a:gd name="connsiteX3" fmla="*/ 0 w 7949174"/>
                <a:gd name="connsiteY3" fmla="*/ 1078963 h 1078963"/>
                <a:gd name="connsiteX4" fmla="*/ 0 w 7949174"/>
                <a:gd name="connsiteY4" fmla="*/ 0 h 107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9174" h="1078963">
                  <a:moveTo>
                    <a:pt x="0" y="0"/>
                  </a:moveTo>
                  <a:lnTo>
                    <a:pt x="7949174" y="0"/>
                  </a:lnTo>
                  <a:lnTo>
                    <a:pt x="7949174" y="1078963"/>
                  </a:lnTo>
                  <a:lnTo>
                    <a:pt x="0" y="10789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AU" sz="2800" b="0" kern="1200">
                  <a:solidFill>
                    <a:schemeClr val="accent1">
                      <a:lumMod val="50000"/>
                    </a:schemeClr>
                  </a:solidFill>
                  <a:sym typeface="Webdings" panose="05030102010509060703" pitchFamily="18" charset="2"/>
                </a:rPr>
                <a:t></a:t>
              </a:r>
              <a:r>
                <a:rPr lang="en-AU" sz="2800" b="0" kern="1200"/>
                <a:t> Responding to LUV requisitions</a:t>
              </a:r>
              <a:endParaRPr lang="en-US" sz="2800" kern="1200"/>
            </a:p>
          </p:txBody>
        </p:sp>
        <p:sp>
          <p:nvSpPr>
            <p:cNvPr id="13" name="Straight Connector 12">
              <a:extLst>
                <a:ext uri="{FF2B5EF4-FFF2-40B4-BE49-F238E27FC236}">
                  <a16:creationId xmlns:a16="http://schemas.microsoft.com/office/drawing/2014/main" id="{13DE49B9-3D57-4197-8A90-70AA7DD0E1DB}"/>
                </a:ext>
              </a:extLst>
            </p:cNvPr>
            <p:cNvSpPr/>
            <p:nvPr/>
          </p:nvSpPr>
          <p:spPr>
            <a:xfrm>
              <a:off x="3797620" y="5428255"/>
              <a:ext cx="8101069"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Shape 13">
              <a:extLst>
                <a:ext uri="{FF2B5EF4-FFF2-40B4-BE49-F238E27FC236}">
                  <a16:creationId xmlns:a16="http://schemas.microsoft.com/office/drawing/2014/main" id="{2243028F-CAB4-4504-8C6B-3C89A85F42ED}"/>
                </a:ext>
              </a:extLst>
            </p:cNvPr>
            <p:cNvSpPr/>
            <p:nvPr/>
          </p:nvSpPr>
          <p:spPr>
            <a:xfrm>
              <a:off x="3949515" y="5482203"/>
              <a:ext cx="7949174" cy="1078963"/>
            </a:xfrm>
            <a:custGeom>
              <a:avLst/>
              <a:gdLst>
                <a:gd name="connsiteX0" fmla="*/ 0 w 7949174"/>
                <a:gd name="connsiteY0" fmla="*/ 0 h 1078963"/>
                <a:gd name="connsiteX1" fmla="*/ 7949174 w 7949174"/>
                <a:gd name="connsiteY1" fmla="*/ 0 h 1078963"/>
                <a:gd name="connsiteX2" fmla="*/ 7949174 w 7949174"/>
                <a:gd name="connsiteY2" fmla="*/ 1078963 h 1078963"/>
                <a:gd name="connsiteX3" fmla="*/ 0 w 7949174"/>
                <a:gd name="connsiteY3" fmla="*/ 1078963 h 1078963"/>
                <a:gd name="connsiteX4" fmla="*/ 0 w 7949174"/>
                <a:gd name="connsiteY4" fmla="*/ 0 h 107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9174" h="1078963">
                  <a:moveTo>
                    <a:pt x="0" y="0"/>
                  </a:moveTo>
                  <a:lnTo>
                    <a:pt x="7949174" y="0"/>
                  </a:lnTo>
                  <a:lnTo>
                    <a:pt x="7949174" y="1078963"/>
                  </a:lnTo>
                  <a:lnTo>
                    <a:pt x="0" y="10789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AU" sz="2800" b="0" kern="1200">
                  <a:solidFill>
                    <a:schemeClr val="accent1">
                      <a:lumMod val="50000"/>
                    </a:schemeClr>
                  </a:solidFill>
                  <a:sym typeface="Webdings" panose="05030102010509060703" pitchFamily="18" charset="2"/>
                </a:rPr>
                <a:t></a:t>
              </a:r>
              <a:r>
                <a:rPr lang="en-AU" sz="2800" b="0" kern="1200"/>
                <a:t> Withdrawing / re-opening the application </a:t>
              </a:r>
              <a:endParaRPr lang="en-US" sz="2800" kern="1200"/>
            </a:p>
          </p:txBody>
        </p:sp>
        <p:sp>
          <p:nvSpPr>
            <p:cNvPr id="15" name="Straight Connector 14">
              <a:extLst>
                <a:ext uri="{FF2B5EF4-FFF2-40B4-BE49-F238E27FC236}">
                  <a16:creationId xmlns:a16="http://schemas.microsoft.com/office/drawing/2014/main" id="{E9F4A397-BD8F-415A-912A-700A56902B48}"/>
                </a:ext>
              </a:extLst>
            </p:cNvPr>
            <p:cNvSpPr/>
            <p:nvPr/>
          </p:nvSpPr>
          <p:spPr>
            <a:xfrm>
              <a:off x="3797620" y="6561167"/>
              <a:ext cx="8101069"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sp>
        <p:nvSpPr>
          <p:cNvPr id="11" name="TextBox 10">
            <a:extLst>
              <a:ext uri="{FF2B5EF4-FFF2-40B4-BE49-F238E27FC236}">
                <a16:creationId xmlns:a16="http://schemas.microsoft.com/office/drawing/2014/main" id="{483895EA-5851-4939-8889-C9137634350D}"/>
              </a:ext>
            </a:extLst>
          </p:cNvPr>
          <p:cNvSpPr txBox="1"/>
          <p:nvPr/>
        </p:nvSpPr>
        <p:spPr>
          <a:xfrm>
            <a:off x="167267" y="1234864"/>
            <a:ext cx="11743340" cy="677108"/>
          </a:xfrm>
          <a:prstGeom prst="rect">
            <a:avLst/>
          </a:prstGeom>
          <a:noFill/>
        </p:spPr>
        <p:txBody>
          <a:bodyPr wrap="square" rtlCol="0">
            <a:spAutoFit/>
          </a:bodyPr>
          <a:lstStyle/>
          <a:p>
            <a:pPr algn="l"/>
            <a:r>
              <a:rPr lang="en-AU" sz="3800">
                <a:solidFill>
                  <a:srgbClr val="007DB9">
                    <a:lumMod val="50000"/>
                  </a:srgbClr>
                </a:solidFill>
                <a:latin typeface="Arial"/>
              </a:rPr>
              <a:t>Interactions with Land Use Victoria (LUV)</a:t>
            </a:r>
          </a:p>
        </p:txBody>
      </p:sp>
    </p:spTree>
    <p:extLst>
      <p:ext uri="{BB962C8B-B14F-4D97-AF65-F5344CB8AC3E}">
        <p14:creationId xmlns:p14="http://schemas.microsoft.com/office/powerpoint/2010/main" val="790148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p:txBody>
          <a:bodyPr vert="horz" wrap="square" lIns="91440" tIns="45720" rIns="91440" bIns="45720" rtlCol="0" anchor="t">
            <a:noAutofit/>
          </a:bodyPr>
          <a:lstStyle/>
          <a:p>
            <a:pPr marL="342900" indent="-342900">
              <a:lnSpc>
                <a:spcPct val="150000"/>
              </a:lnSpc>
              <a:buFont typeface="Arial" panose="020B0604020202020204" pitchFamily="34" charset="0"/>
              <a:buChar char="•"/>
            </a:pPr>
            <a:r>
              <a:rPr lang="en-AU" b="0">
                <a:cs typeface="Arial"/>
              </a:rPr>
              <a:t>Allow a lodging party to search for a SPEAR application using the lodgment number</a:t>
            </a: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Lodging party usability enhancements</a:t>
            </a:r>
          </a:p>
        </p:txBody>
      </p:sp>
      <p:pic>
        <p:nvPicPr>
          <p:cNvPr id="4" name="Picture 3" descr="Image of SPEAR screen - Watched applications">
            <a:extLst>
              <a:ext uri="{FF2B5EF4-FFF2-40B4-BE49-F238E27FC236}">
                <a16:creationId xmlns:a16="http://schemas.microsoft.com/office/drawing/2014/main" id="{96D77020-5427-45DF-8089-23F602058821}"/>
              </a:ext>
            </a:extLst>
          </p:cNvPr>
          <p:cNvPicPr>
            <a:picLocks noChangeAspect="1"/>
          </p:cNvPicPr>
          <p:nvPr/>
        </p:nvPicPr>
        <p:blipFill>
          <a:blip r:embed="rId3"/>
          <a:stretch>
            <a:fillRect/>
          </a:stretch>
        </p:blipFill>
        <p:spPr>
          <a:xfrm>
            <a:off x="3354752" y="2443641"/>
            <a:ext cx="7208260" cy="4021944"/>
          </a:xfrm>
          <a:prstGeom prst="rect">
            <a:avLst/>
          </a:prstGeom>
          <a:ln>
            <a:solidFill>
              <a:schemeClr val="accent1"/>
            </a:solidFill>
          </a:ln>
        </p:spPr>
      </p:pic>
      <p:sp>
        <p:nvSpPr>
          <p:cNvPr id="5" name="Arrow: Right 4">
            <a:extLst>
              <a:ext uri="{FF2B5EF4-FFF2-40B4-BE49-F238E27FC236}">
                <a16:creationId xmlns:a16="http://schemas.microsoft.com/office/drawing/2014/main" id="{38F9C60D-B58A-46F3-AEEE-2A4753DB7A7E}"/>
              </a:ext>
              <a:ext uri="{C183D7F6-B498-43B3-948B-1728B52AA6E4}">
                <adec:decorative xmlns:adec="http://schemas.microsoft.com/office/drawing/2017/decorative" val="1"/>
              </a:ext>
            </a:extLst>
          </p:cNvPr>
          <p:cNvSpPr/>
          <p:nvPr/>
        </p:nvSpPr>
        <p:spPr>
          <a:xfrm rot="10800000" flipH="1">
            <a:off x="1506825" y="3924220"/>
            <a:ext cx="1712555" cy="669073"/>
          </a:xfrm>
          <a:prstGeom prst="rightArrow">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7446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p:txBody>
          <a:bodyPr vert="horz" wrap="square" lIns="91440" tIns="45720" rIns="91440" bIns="45720" rtlCol="0" anchor="t">
            <a:noAutofit/>
          </a:bodyPr>
          <a:lstStyle/>
          <a:p>
            <a:pPr marL="342900" lvl="0" indent="-342900">
              <a:lnSpc>
                <a:spcPct val="150000"/>
              </a:lnSpc>
              <a:buFont typeface="Arial" panose="020B0604020202020204" pitchFamily="34" charset="0"/>
              <a:buChar char="•"/>
            </a:pPr>
            <a:r>
              <a:rPr lang="en-AU" b="0">
                <a:cs typeface="Arial"/>
              </a:rPr>
              <a:t>Allow a lodging party to create the Application Lodgement Form(s) once the application is submitted to the Responsible Authority</a:t>
            </a:r>
          </a:p>
          <a:p>
            <a:pPr marL="342900" indent="-342900">
              <a:lnSpc>
                <a:spcPct val="150000"/>
              </a:lnSpc>
              <a:buFont typeface="Arial" panose="020B0604020202020204" pitchFamily="34" charset="0"/>
              <a:buChar char="•"/>
            </a:pPr>
            <a:r>
              <a:rPr lang="en-AU" b="0"/>
              <a:t>Only allow special characters (from the standard English keyboard) on the Application Lodgement Forms, such as: ~`!@#$%^&amp;*()_-+={[}]|\:;”’&lt;,&gt;.?/ </a:t>
            </a:r>
          </a:p>
          <a:p>
            <a:pPr marL="342900" lvl="0" indent="-342900">
              <a:lnSpc>
                <a:spcPct val="150000"/>
              </a:lnSpc>
              <a:buFont typeface="Arial" panose="020B0604020202020204" pitchFamily="34" charset="0"/>
              <a:buChar char="•"/>
            </a:pPr>
            <a:r>
              <a:rPr lang="en-AU" b="0">
                <a:cs typeface="Arial"/>
              </a:rPr>
              <a:t>Easier for logged in users to request lodging party access from the Public Search screen by pre-populating the SPEAR Reference number in the Request Lodging Party Access screen</a:t>
            </a: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Lodging party usability enhancements</a:t>
            </a:r>
          </a:p>
        </p:txBody>
      </p:sp>
    </p:spTree>
    <p:extLst>
      <p:ext uri="{BB962C8B-B14F-4D97-AF65-F5344CB8AC3E}">
        <p14:creationId xmlns:p14="http://schemas.microsoft.com/office/powerpoint/2010/main" val="327815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 of SPEAR screen - Application Overview ">
            <a:extLst>
              <a:ext uri="{FF2B5EF4-FFF2-40B4-BE49-F238E27FC236}">
                <a16:creationId xmlns:a16="http://schemas.microsoft.com/office/drawing/2014/main" id="{54E970D9-5400-4935-88AD-35E48B3EF093}"/>
              </a:ext>
            </a:extLst>
          </p:cNvPr>
          <p:cNvPicPr>
            <a:picLocks noChangeAspect="1"/>
          </p:cNvPicPr>
          <p:nvPr/>
        </p:nvPicPr>
        <p:blipFill>
          <a:blip r:embed="rId3"/>
          <a:stretch>
            <a:fillRect/>
          </a:stretch>
        </p:blipFill>
        <p:spPr>
          <a:xfrm>
            <a:off x="266287" y="1105812"/>
            <a:ext cx="11659426" cy="5129285"/>
          </a:xfrm>
          <a:prstGeom prst="rect">
            <a:avLst/>
          </a:prstGeom>
        </p:spPr>
      </p:pic>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Lodging party usability enhancements</a:t>
            </a:r>
          </a:p>
        </p:txBody>
      </p:sp>
      <p:pic>
        <p:nvPicPr>
          <p:cNvPr id="6" name="Picture 5" descr="Image of SPEAR screen to request lodging party access">
            <a:extLst>
              <a:ext uri="{FF2B5EF4-FFF2-40B4-BE49-F238E27FC236}">
                <a16:creationId xmlns:a16="http://schemas.microsoft.com/office/drawing/2014/main" id="{B4A9AE7B-0575-424D-9E52-56EED9D78A52}"/>
              </a:ext>
            </a:extLst>
          </p:cNvPr>
          <p:cNvPicPr>
            <a:picLocks noChangeAspect="1"/>
          </p:cNvPicPr>
          <p:nvPr/>
        </p:nvPicPr>
        <p:blipFill>
          <a:blip r:embed="rId4"/>
          <a:stretch>
            <a:fillRect/>
          </a:stretch>
        </p:blipFill>
        <p:spPr>
          <a:xfrm>
            <a:off x="5611427" y="5248582"/>
            <a:ext cx="6314286" cy="1161905"/>
          </a:xfrm>
          <a:prstGeom prst="rect">
            <a:avLst/>
          </a:prstGeom>
          <a:ln>
            <a:solidFill>
              <a:schemeClr val="accent1"/>
            </a:solidFill>
          </a:ln>
        </p:spPr>
      </p:pic>
      <p:sp>
        <p:nvSpPr>
          <p:cNvPr id="10" name="Arrow: Right 9">
            <a:extLst>
              <a:ext uri="{FF2B5EF4-FFF2-40B4-BE49-F238E27FC236}">
                <a16:creationId xmlns:a16="http://schemas.microsoft.com/office/drawing/2014/main" id="{528A9430-A1E0-47F4-87D8-BA2AADF2975E}"/>
              </a:ext>
              <a:ext uri="{C183D7F6-B498-43B3-948B-1728B52AA6E4}">
                <adec:decorative xmlns:adec="http://schemas.microsoft.com/office/drawing/2017/decorative" val="1"/>
              </a:ext>
            </a:extLst>
          </p:cNvPr>
          <p:cNvSpPr/>
          <p:nvPr/>
        </p:nvSpPr>
        <p:spPr>
          <a:xfrm flipH="1">
            <a:off x="8768570" y="5829534"/>
            <a:ext cx="1916698" cy="392706"/>
          </a:xfrm>
          <a:prstGeom prst="rightArrow">
            <a:avLst/>
          </a:prstGeom>
          <a:solidFill>
            <a:schemeClr val="tx2">
              <a:lumMod val="40000"/>
              <a:lumOff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1" name="Arrow: Right 10">
            <a:extLst>
              <a:ext uri="{FF2B5EF4-FFF2-40B4-BE49-F238E27FC236}">
                <a16:creationId xmlns:a16="http://schemas.microsoft.com/office/drawing/2014/main" id="{C69B5D18-12D5-420A-AD24-9ABA424A58C1}"/>
              </a:ext>
              <a:ext uri="{C183D7F6-B498-43B3-948B-1728B52AA6E4}">
                <adec:decorative xmlns:adec="http://schemas.microsoft.com/office/drawing/2017/decorative" val="1"/>
              </a:ext>
            </a:extLst>
          </p:cNvPr>
          <p:cNvSpPr/>
          <p:nvPr/>
        </p:nvSpPr>
        <p:spPr>
          <a:xfrm rot="16200000" flipH="1">
            <a:off x="9488429" y="3128753"/>
            <a:ext cx="3846952" cy="392706"/>
          </a:xfrm>
          <a:prstGeom prst="rightArrow">
            <a:avLst/>
          </a:prstGeom>
          <a:solidFill>
            <a:schemeClr val="tx2">
              <a:lumMod val="40000"/>
              <a:lumOff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93819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p:txBody>
          <a:bodyPr/>
          <a:lstStyle/>
          <a:p>
            <a:pPr lvl="0"/>
            <a:r>
              <a:rPr lang="en-AU" dirty="0"/>
              <a:t>Welcome</a:t>
            </a:r>
            <a:r>
              <a:rPr lang="en-AU" b="0" dirty="0"/>
              <a:t> </a:t>
            </a:r>
          </a:p>
          <a:p>
            <a:pPr marL="342900" lvl="0" indent="-342900">
              <a:buFont typeface="Arial" panose="020B0604020202020204" pitchFamily="34" charset="0"/>
              <a:buChar char="•"/>
            </a:pPr>
            <a:r>
              <a:rPr lang="en-AU" b="0" dirty="0"/>
              <a:t>Introduction, Melissa Harris - Chief Executive, Land Use Victoria</a:t>
            </a:r>
          </a:p>
          <a:p>
            <a:pPr lvl="0"/>
            <a:endParaRPr lang="en-AU" sz="1400" b="0" dirty="0"/>
          </a:p>
          <a:p>
            <a:pPr lvl="0"/>
            <a:r>
              <a:rPr lang="en-AU" dirty="0"/>
              <a:t>SPEAR IT</a:t>
            </a:r>
          </a:p>
          <a:p>
            <a:pPr marL="342900" lvl="0" indent="-342900">
              <a:buFont typeface="Arial" panose="020B0604020202020204" pitchFamily="34" charset="0"/>
              <a:buChar char="•"/>
            </a:pPr>
            <a:r>
              <a:rPr lang="en-AU" b="0" dirty="0"/>
              <a:t>Release 5.3 overview</a:t>
            </a:r>
          </a:p>
          <a:p>
            <a:pPr marL="342900" lvl="0" indent="-342900">
              <a:buFont typeface="Arial" panose="020B0604020202020204" pitchFamily="34" charset="0"/>
              <a:buChar char="•"/>
            </a:pPr>
            <a:r>
              <a:rPr lang="en-AU" b="0" dirty="0"/>
              <a:t>Release 5.4 overview</a:t>
            </a:r>
          </a:p>
          <a:p>
            <a:pPr marL="342900" lvl="0" indent="-342900">
              <a:buFont typeface="Arial" panose="020B0604020202020204" pitchFamily="34" charset="0"/>
              <a:buChar char="•"/>
            </a:pPr>
            <a:r>
              <a:rPr lang="en-AU" b="0" dirty="0"/>
              <a:t>Future enhancements </a:t>
            </a:r>
          </a:p>
          <a:p>
            <a:pPr lvl="0"/>
            <a:endParaRPr lang="en-AU" sz="1400" b="0" dirty="0"/>
          </a:p>
          <a:p>
            <a:pPr lvl="0"/>
            <a:r>
              <a:rPr lang="en-AU" dirty="0"/>
              <a:t>ePlan Update</a:t>
            </a:r>
          </a:p>
          <a:p>
            <a:pPr marL="342900" lvl="0" indent="-342900">
              <a:buFont typeface="Arial" panose="020B0604020202020204" pitchFamily="34" charset="0"/>
              <a:buChar char="•"/>
            </a:pPr>
            <a:r>
              <a:rPr lang="en-AU" b="0" dirty="0"/>
              <a:t>ePlan Creation Service and Portal</a:t>
            </a:r>
          </a:p>
          <a:p>
            <a:pPr marL="342900" lvl="0" indent="-342900">
              <a:buFont typeface="Arial" panose="020B0604020202020204" pitchFamily="34" charset="0"/>
              <a:buChar char="•"/>
            </a:pPr>
            <a:r>
              <a:rPr lang="en-AU" b="0" dirty="0"/>
              <a:t>Pilot program and Single CAD Format File (SCFF)</a:t>
            </a:r>
          </a:p>
          <a:p>
            <a:pPr lvl="0"/>
            <a:endParaRPr lang="en-AU" sz="1400" b="0" dirty="0"/>
          </a:p>
          <a:p>
            <a:pPr lvl="0"/>
            <a:r>
              <a:rPr lang="en-AU" dirty="0"/>
              <a:t>Short Break</a:t>
            </a: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Agenda</a:t>
            </a:r>
          </a:p>
        </p:txBody>
      </p:sp>
    </p:spTree>
    <p:extLst>
      <p:ext uri="{BB962C8B-B14F-4D97-AF65-F5344CB8AC3E}">
        <p14:creationId xmlns:p14="http://schemas.microsoft.com/office/powerpoint/2010/main" val="1953311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p:txBody>
          <a:bodyPr/>
          <a:lstStyle/>
          <a:p>
            <a:pPr marL="342900" lvl="0" indent="-342900">
              <a:lnSpc>
                <a:spcPct val="150000"/>
              </a:lnSpc>
              <a:buFont typeface="Arial" panose="020B0604020202020204" pitchFamily="34" charset="0"/>
              <a:buChar char="•"/>
            </a:pPr>
            <a:r>
              <a:rPr lang="en-AU" b="0"/>
              <a:t>Section 32(f) Subdivision Act dealing type and Section 15 Transfer of Land Act dealing type will no longer require title nomination </a:t>
            </a:r>
          </a:p>
          <a:p>
            <a:pPr marL="342900" lvl="0" indent="-342900">
              <a:lnSpc>
                <a:spcPct val="150000"/>
              </a:lnSpc>
              <a:buFont typeface="Arial" panose="020B0604020202020204" pitchFamily="34" charset="0"/>
              <a:buChar char="•"/>
            </a:pPr>
            <a:r>
              <a:rPr lang="en-AU" b="0"/>
              <a:t>Sections 32(d) and 35(8) (PS and PC) Subdivision Act dealing types will undergo a manual check by LUV to confirm title nomination</a:t>
            </a:r>
          </a:p>
          <a:p>
            <a:pPr marL="342900" indent="-342900">
              <a:lnSpc>
                <a:spcPct val="150000"/>
              </a:lnSpc>
              <a:buFont typeface="Arial" panose="020B0604020202020204" pitchFamily="34" charset="0"/>
              <a:buChar char="•"/>
            </a:pPr>
            <a:r>
              <a:rPr lang="en-GB" b="0"/>
              <a:t>Additional notifications to LUV when a pre-lodgment check submission is cancelled or is awaiting authentication</a:t>
            </a:r>
          </a:p>
          <a:p>
            <a:pPr marL="342900" lvl="0" indent="-342900">
              <a:lnSpc>
                <a:spcPct val="150000"/>
              </a:lnSpc>
              <a:buFont typeface="Arial" panose="020B0604020202020204" pitchFamily="34" charset="0"/>
              <a:buChar char="•"/>
            </a:pPr>
            <a:endParaRPr lang="en-AU" b="0"/>
          </a:p>
          <a:p>
            <a:pPr lvl="0">
              <a:lnSpc>
                <a:spcPct val="150000"/>
              </a:lnSpc>
            </a:pPr>
            <a:endParaRPr lang="en-AU" b="0"/>
          </a:p>
          <a:p>
            <a:pPr lvl="0">
              <a:lnSpc>
                <a:spcPct val="150000"/>
              </a:lnSpc>
            </a:pPr>
            <a:endParaRPr lang="en-AU" b="0"/>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Lodging party usability enhancements</a:t>
            </a:r>
          </a:p>
        </p:txBody>
      </p:sp>
    </p:spTree>
    <p:extLst>
      <p:ext uri="{BB962C8B-B14F-4D97-AF65-F5344CB8AC3E}">
        <p14:creationId xmlns:p14="http://schemas.microsoft.com/office/powerpoint/2010/main" val="2380213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a:xfrm>
            <a:off x="838202" y="1353498"/>
            <a:ext cx="10694155" cy="4486586"/>
          </a:xfrm>
        </p:spPr>
        <p:txBody>
          <a:bodyPr vert="horz" wrap="square" lIns="91440" tIns="45720" rIns="91440" bIns="45720" rtlCol="0" anchor="t">
            <a:noAutofit/>
          </a:bodyPr>
          <a:lstStyle/>
          <a:p>
            <a:pPr marL="342900" indent="-342900">
              <a:lnSpc>
                <a:spcPct val="150000"/>
              </a:lnSpc>
              <a:buFont typeface="Arial" panose="020B0604020202020204" pitchFamily="34" charset="0"/>
              <a:buChar char="•"/>
            </a:pPr>
            <a:r>
              <a:rPr lang="en-AU" b="0">
                <a:cs typeface="Arial"/>
              </a:rPr>
              <a:t>Improved error messages when requesting lodging party access, creating an application and saving an Application Lodgement Form. </a:t>
            </a:r>
            <a:r>
              <a:rPr lang="en-AU" sz="2000" b="0">
                <a:cs typeface="Arial"/>
              </a:rPr>
              <a:t>Generic messages such as:  </a:t>
            </a:r>
            <a:endParaRPr lang="en-AU" sz="2000" b="0"/>
          </a:p>
          <a:p>
            <a:pPr algn="ctr">
              <a:lnSpc>
                <a:spcPct val="150000"/>
              </a:lnSpc>
            </a:pPr>
            <a:r>
              <a:rPr lang="x-none" sz="2000" b="0">
                <a:solidFill>
                  <a:srgbClr val="FF0000"/>
                </a:solidFill>
                <a:cs typeface="Arial"/>
              </a:rPr>
              <a:t>This application is not valid for the lodging party access request. Contact the </a:t>
            </a:r>
            <a:br>
              <a:rPr lang="en-AU" sz="2000" b="0"/>
            </a:br>
            <a:r>
              <a:rPr lang="x-none" sz="2000" b="0">
                <a:solidFill>
                  <a:srgbClr val="FF0000"/>
                </a:solidFill>
                <a:cs typeface="Arial"/>
              </a:rPr>
              <a:t>SPEAR Service Desk for more information.</a:t>
            </a:r>
            <a:endParaRPr lang="en-AU" sz="2000" b="0">
              <a:solidFill>
                <a:srgbClr val="FF0000"/>
              </a:solidFill>
              <a:cs typeface="Arial"/>
            </a:endParaRPr>
          </a:p>
          <a:p>
            <a:pPr>
              <a:lnSpc>
                <a:spcPct val="150000"/>
              </a:lnSpc>
            </a:pPr>
            <a:r>
              <a:rPr lang="en-AU" sz="2000" b="0">
                <a:cs typeface="Arial"/>
              </a:rPr>
              <a:t>Have been replaced with more helpful messages such as:</a:t>
            </a:r>
          </a:p>
          <a:p>
            <a:pPr marL="342900" indent="-342900">
              <a:lnSpc>
                <a:spcPct val="150000"/>
              </a:lnSpc>
              <a:buFont typeface="Arial" panose="020B0604020202020204" pitchFamily="34" charset="0"/>
              <a:buChar char="•"/>
            </a:pPr>
            <a:r>
              <a:rPr lang="x-none" sz="2000" b="0"/>
              <a:t>Unable to request lodging party access as the application is in the wrong status</a:t>
            </a:r>
            <a:endParaRPr lang="en-AU" sz="2000" b="0"/>
          </a:p>
          <a:p>
            <a:pPr marL="342900" indent="-342900">
              <a:lnSpc>
                <a:spcPct val="150000"/>
              </a:lnSpc>
              <a:buFont typeface="Arial" panose="020B0604020202020204" pitchFamily="34" charset="0"/>
              <a:buChar char="•"/>
            </a:pPr>
            <a:r>
              <a:rPr lang="x-none" sz="2000" b="0"/>
              <a:t>Unable to request lodging party access as another organisation has already been nominated as the lodging party for this application. Please contact the Applicant Contact</a:t>
            </a:r>
            <a:endParaRPr lang="en-AU" sz="2000" b="0"/>
          </a:p>
          <a:p>
            <a:pPr marL="342900" indent="-342900">
              <a:lnSpc>
                <a:spcPct val="150000"/>
              </a:lnSpc>
              <a:buFont typeface="Arial" panose="020B0604020202020204" pitchFamily="34" charset="0"/>
              <a:buChar char="•"/>
            </a:pPr>
            <a:r>
              <a:rPr lang="x-none" sz="2000" b="0"/>
              <a:t>Unable to request lodging party access as you already have access to this application</a:t>
            </a:r>
            <a:endParaRPr lang="en-AU" sz="2000" b="0"/>
          </a:p>
          <a:p>
            <a:pPr>
              <a:lnSpc>
                <a:spcPct val="150000"/>
              </a:lnSpc>
            </a:pPr>
            <a:endParaRPr lang="en-AU" sz="2000" b="0"/>
          </a:p>
          <a:p>
            <a:pPr>
              <a:lnSpc>
                <a:spcPct val="150000"/>
              </a:lnSpc>
            </a:pPr>
            <a:endParaRPr lang="en-AU" sz="2000" b="0"/>
          </a:p>
          <a:p>
            <a:pPr>
              <a:lnSpc>
                <a:spcPct val="150000"/>
              </a:lnSpc>
            </a:pPr>
            <a:endParaRPr lang="en-AU" sz="2000" b="0"/>
          </a:p>
          <a:p>
            <a:pPr>
              <a:lnSpc>
                <a:spcPct val="150000"/>
              </a:lnSpc>
            </a:pPr>
            <a:endParaRPr lang="en-AU" sz="2000" b="0"/>
          </a:p>
          <a:p>
            <a:pPr>
              <a:lnSpc>
                <a:spcPct val="150000"/>
              </a:lnSpc>
            </a:pPr>
            <a:endParaRPr lang="en-AU" sz="2000" b="0"/>
          </a:p>
          <a:p>
            <a:pPr lvl="0">
              <a:lnSpc>
                <a:spcPct val="150000"/>
              </a:lnSpc>
            </a:pPr>
            <a:endParaRPr lang="en-AU" b="0"/>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Lodging party usability enhancements</a:t>
            </a:r>
          </a:p>
        </p:txBody>
      </p:sp>
    </p:spTree>
    <p:extLst>
      <p:ext uri="{BB962C8B-B14F-4D97-AF65-F5344CB8AC3E}">
        <p14:creationId xmlns:p14="http://schemas.microsoft.com/office/powerpoint/2010/main" val="3625542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p:txBody>
          <a:bodyPr/>
          <a:lstStyle/>
          <a:p>
            <a:pPr>
              <a:lnSpc>
                <a:spcPct val="150000"/>
              </a:lnSpc>
            </a:pPr>
            <a:r>
              <a:rPr lang="en-AU" b="0"/>
              <a:t>The Nominated Licensed Surveyor information will be extended to application types other than subdivisions, including:</a:t>
            </a:r>
          </a:p>
          <a:p>
            <a:pPr marL="342900" indent="-342900">
              <a:lnSpc>
                <a:spcPct val="150000"/>
              </a:lnSpc>
              <a:buFont typeface="Arial" panose="020B0604020202020204" pitchFamily="34" charset="0"/>
              <a:buChar char="•"/>
            </a:pPr>
            <a:r>
              <a:rPr lang="en-AU" b="0"/>
              <a:t>Boundary plans</a:t>
            </a:r>
          </a:p>
          <a:p>
            <a:pPr marL="342900" indent="-342900">
              <a:lnSpc>
                <a:spcPct val="150000"/>
              </a:lnSpc>
              <a:buFont typeface="Arial" panose="020B0604020202020204" pitchFamily="34" charset="0"/>
              <a:buChar char="•"/>
            </a:pPr>
            <a:r>
              <a:rPr lang="en-AU" b="0"/>
              <a:t>Transfer of Land Act</a:t>
            </a:r>
          </a:p>
          <a:p>
            <a:pPr marL="342900" indent="-342900">
              <a:lnSpc>
                <a:spcPct val="150000"/>
              </a:lnSpc>
              <a:buFont typeface="Arial" panose="020B0604020202020204" pitchFamily="34" charset="0"/>
              <a:buChar char="•"/>
            </a:pPr>
            <a:r>
              <a:rPr lang="en-AU" b="0"/>
              <a:t>Local Government Act applications </a:t>
            </a:r>
          </a:p>
          <a:p>
            <a:pPr marL="342900" indent="-342900">
              <a:lnSpc>
                <a:spcPct val="150000"/>
              </a:lnSpc>
              <a:buFont typeface="Arial" panose="020B0604020202020204" pitchFamily="34" charset="0"/>
              <a:buChar char="•"/>
            </a:pPr>
            <a:r>
              <a:rPr lang="en-AU" b="0"/>
              <a:t>Applications submitted to Surveyor-General Victoria  </a:t>
            </a:r>
          </a:p>
          <a:p>
            <a:pPr>
              <a:lnSpc>
                <a:spcPct val="150000"/>
              </a:lnSpc>
            </a:pPr>
            <a:r>
              <a:rPr lang="en-AU" b="0"/>
              <a:t> </a:t>
            </a: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Extending the ‘Nominated Licensed Surveyor’ information </a:t>
            </a:r>
          </a:p>
        </p:txBody>
      </p:sp>
    </p:spTree>
    <p:extLst>
      <p:ext uri="{BB962C8B-B14F-4D97-AF65-F5344CB8AC3E}">
        <p14:creationId xmlns:p14="http://schemas.microsoft.com/office/powerpoint/2010/main" val="450599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a:xfrm>
            <a:off x="709413" y="1186071"/>
            <a:ext cx="4320651" cy="4486586"/>
          </a:xfrm>
        </p:spPr>
        <p:txBody>
          <a:bodyPr/>
          <a:lstStyle/>
          <a:p>
            <a:pPr>
              <a:lnSpc>
                <a:spcPct val="150000"/>
              </a:lnSpc>
            </a:pPr>
            <a:r>
              <a:rPr lang="en-AU" b="0" dirty="0"/>
              <a:t>For most applications the Applicant Contact will be required to specify the Nominated Licensed Surveyor when uploading a plan</a:t>
            </a:r>
            <a:br>
              <a:rPr lang="en-AU" b="0" dirty="0"/>
            </a:br>
            <a:br>
              <a:rPr lang="en-AU" b="0" dirty="0"/>
            </a:br>
            <a:r>
              <a:rPr lang="en-AU" b="0" dirty="0"/>
              <a:t>For applications submitted to Surveyor-General Victoria, the Nominated Licensed Surveyor is set when creating the application </a:t>
            </a:r>
          </a:p>
          <a:p>
            <a:pPr>
              <a:lnSpc>
                <a:spcPct val="150000"/>
              </a:lnSpc>
            </a:pPr>
            <a:r>
              <a:rPr lang="en-AU" b="0" dirty="0"/>
              <a:t> </a:t>
            </a: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body" sz="quarter" idx="14"/>
          </p:nvPr>
        </p:nvSpPr>
        <p:spPr/>
        <p:txBody>
          <a:bodyPr/>
          <a:lstStyle/>
          <a:p>
            <a:pPr>
              <a:lnSpc>
                <a:spcPct val="150000"/>
              </a:lnSpc>
            </a:pPr>
            <a:r>
              <a:rPr lang="en-AU"/>
              <a:t>Extending the ‘Nominated Licensed Surveyor’ information </a:t>
            </a:r>
          </a:p>
        </p:txBody>
      </p:sp>
      <p:pic>
        <p:nvPicPr>
          <p:cNvPr id="6" name="Picture 5" descr="Image of SPEAR screen - Add boundary plan and include nominated Licensed Surveyor">
            <a:extLst>
              <a:ext uri="{FF2B5EF4-FFF2-40B4-BE49-F238E27FC236}">
                <a16:creationId xmlns:a16="http://schemas.microsoft.com/office/drawing/2014/main" id="{D05E0715-62D1-462A-84A7-B59DBF895904}"/>
              </a:ext>
            </a:extLst>
          </p:cNvPr>
          <p:cNvPicPr>
            <a:picLocks noChangeAspect="1"/>
          </p:cNvPicPr>
          <p:nvPr/>
        </p:nvPicPr>
        <p:blipFill rotWithShape="1">
          <a:blip r:embed="rId3"/>
          <a:srcRect b="12304"/>
          <a:stretch/>
        </p:blipFill>
        <p:spPr>
          <a:xfrm>
            <a:off x="5274765" y="1263345"/>
            <a:ext cx="6454805" cy="2352271"/>
          </a:xfrm>
          <a:prstGeom prst="rect">
            <a:avLst/>
          </a:prstGeom>
          <a:ln>
            <a:solidFill>
              <a:schemeClr val="accent1"/>
            </a:solidFill>
          </a:ln>
        </p:spPr>
      </p:pic>
      <p:pic>
        <p:nvPicPr>
          <p:cNvPr id="7" name="Picture 6" descr="Image of SPEAR screen - Create application to select Nominated Licensed Surveyor">
            <a:extLst>
              <a:ext uri="{FF2B5EF4-FFF2-40B4-BE49-F238E27FC236}">
                <a16:creationId xmlns:a16="http://schemas.microsoft.com/office/drawing/2014/main" id="{0F7B5009-C070-4121-B268-02A31C4C9D0D}"/>
              </a:ext>
            </a:extLst>
          </p:cNvPr>
          <p:cNvPicPr>
            <a:picLocks noChangeAspect="1"/>
          </p:cNvPicPr>
          <p:nvPr/>
        </p:nvPicPr>
        <p:blipFill>
          <a:blip r:embed="rId4"/>
          <a:stretch>
            <a:fillRect/>
          </a:stretch>
        </p:blipFill>
        <p:spPr>
          <a:xfrm>
            <a:off x="5275061" y="3931487"/>
            <a:ext cx="6162035" cy="2827489"/>
          </a:xfrm>
          <a:prstGeom prst="rect">
            <a:avLst/>
          </a:prstGeom>
          <a:ln>
            <a:solidFill>
              <a:schemeClr val="accent1"/>
            </a:solidFill>
          </a:ln>
        </p:spPr>
      </p:pic>
    </p:spTree>
    <p:extLst>
      <p:ext uri="{BB962C8B-B14F-4D97-AF65-F5344CB8AC3E}">
        <p14:creationId xmlns:p14="http://schemas.microsoft.com/office/powerpoint/2010/main" val="1097983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p:txBody>
          <a:bodyPr/>
          <a:lstStyle/>
          <a:p>
            <a:pPr marL="342900" indent="-342900">
              <a:lnSpc>
                <a:spcPct val="150000"/>
              </a:lnSpc>
              <a:buFont typeface="Arial" panose="020B0604020202020204" pitchFamily="34" charset="0"/>
              <a:buChar char="•"/>
            </a:pPr>
            <a:r>
              <a:rPr lang="en-AU" b="0"/>
              <a:t>Dealing type description for Section 207D – Transfer of Closed Road applications will now be shown as </a:t>
            </a:r>
            <a:r>
              <a:rPr lang="en-AU"/>
              <a:t>Section 207D – Notice </a:t>
            </a:r>
          </a:p>
          <a:p>
            <a:pPr marL="342900" indent="-342900">
              <a:lnSpc>
                <a:spcPct val="150000"/>
              </a:lnSpc>
              <a:buFont typeface="Arial" panose="020B0604020202020204" pitchFamily="34" charset="0"/>
              <a:buChar char="•"/>
            </a:pPr>
            <a:r>
              <a:rPr lang="en-AU" b="0"/>
              <a:t>The residual lodgment form will be renamed ‘Application to Request Action by the Registrar’</a:t>
            </a:r>
          </a:p>
          <a:p>
            <a:pPr marL="342900" indent="-342900">
              <a:lnSpc>
                <a:spcPct val="150000"/>
              </a:lnSpc>
              <a:buFont typeface="Arial" panose="020B0604020202020204" pitchFamily="34" charset="0"/>
              <a:buChar char="•"/>
            </a:pPr>
            <a:r>
              <a:rPr lang="en-AU" b="0"/>
              <a:t>The ‘Grounds of Application’ can be defined on the form with the following options displayed on screen:</a:t>
            </a:r>
          </a:p>
          <a:p>
            <a:pPr marL="1058863" lvl="3" indent="-342900">
              <a:lnSpc>
                <a:spcPct val="150000"/>
              </a:lnSpc>
              <a:buFont typeface="Wingdings" panose="05000000000000000000" pitchFamily="2" charset="2"/>
              <a:buChar char="q"/>
            </a:pPr>
            <a:r>
              <a:rPr lang="en-AU" sz="1800" b="0">
                <a:solidFill>
                  <a:srgbClr val="007DB9"/>
                </a:solidFill>
              </a:rPr>
              <a:t>The Land vests in Council under section 207B of the Local Government Act 1989 </a:t>
            </a:r>
          </a:p>
          <a:p>
            <a:pPr marL="1058863" lvl="3" indent="-342900">
              <a:lnSpc>
                <a:spcPct val="150000"/>
              </a:lnSpc>
              <a:buFont typeface="Wingdings" panose="05000000000000000000" pitchFamily="2" charset="2"/>
              <a:buChar char="q"/>
            </a:pPr>
            <a:r>
              <a:rPr lang="en-GB" sz="1800" b="0">
                <a:solidFill>
                  <a:srgbClr val="007DB9"/>
                </a:solidFill>
              </a:rPr>
              <a:t>The Applicant has taken action under clause 2, 3, 7 or 8(1)(a) of Schedule 10 or clause 11 of Schedule 11 of the Local Government Act 1989</a:t>
            </a:r>
            <a:endParaRPr lang="en-AU" sz="1800" b="0">
              <a:solidFill>
                <a:srgbClr val="007DB9"/>
              </a:solidFill>
            </a:endParaRP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Renaming 207D applications</a:t>
            </a:r>
          </a:p>
        </p:txBody>
      </p:sp>
    </p:spTree>
    <p:extLst>
      <p:ext uri="{BB962C8B-B14F-4D97-AF65-F5344CB8AC3E}">
        <p14:creationId xmlns:p14="http://schemas.microsoft.com/office/powerpoint/2010/main" val="415769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p:txBody>
          <a:bodyPr/>
          <a:lstStyle/>
          <a:p>
            <a:pPr marL="342900" indent="-342900">
              <a:lnSpc>
                <a:spcPct val="150000"/>
              </a:lnSpc>
              <a:buFont typeface="Arial" panose="020B0604020202020204" pitchFamily="34" charset="0"/>
              <a:buChar char="•"/>
            </a:pPr>
            <a:r>
              <a:rPr lang="en-AU" b="0"/>
              <a:t>Organisation Name and ABN as shown on the SPEAR organisation profiles are now only modifiable by SPEAR Administrators</a:t>
            </a:r>
          </a:p>
          <a:p>
            <a:pPr marL="342900" indent="-342900">
              <a:lnSpc>
                <a:spcPct val="150000"/>
              </a:lnSpc>
              <a:buFont typeface="Arial" panose="020B0604020202020204" pitchFamily="34" charset="0"/>
              <a:buChar char="•"/>
            </a:pPr>
            <a:r>
              <a:rPr lang="en-AU" b="0"/>
              <a:t>Local Administrators will see the field however, it will be greyed out and locked for editing  </a:t>
            </a:r>
          </a:p>
          <a:p>
            <a:pPr>
              <a:lnSpc>
                <a:spcPct val="150000"/>
              </a:lnSpc>
            </a:pPr>
            <a:endParaRPr lang="en-AU"/>
          </a:p>
          <a:p>
            <a:pPr>
              <a:lnSpc>
                <a:spcPct val="150000"/>
              </a:lnSpc>
            </a:pPr>
            <a:r>
              <a:rPr lang="en-AU"/>
              <a:t>NOTE: </a:t>
            </a:r>
            <a:r>
              <a:rPr lang="en-AU" b="0"/>
              <a:t>Local Administrators needing to change their organisation name or ABN should contact the SPEAR Service Desk for assistance </a:t>
            </a:r>
          </a:p>
          <a:p>
            <a:pPr>
              <a:lnSpc>
                <a:spcPct val="150000"/>
              </a:lnSpc>
            </a:pPr>
            <a:r>
              <a:rPr lang="en-AU" b="0"/>
              <a:t>Depending on the change, a new SPEAR agreement may be required</a:t>
            </a: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body" sz="quarter" idx="14"/>
          </p:nvPr>
        </p:nvSpPr>
        <p:spPr/>
        <p:txBody>
          <a:bodyPr/>
          <a:lstStyle/>
          <a:p>
            <a:r>
              <a:rPr lang="en-AU"/>
              <a:t>Organisation name and ABN  locked from editing by </a:t>
            </a:r>
            <a:br>
              <a:rPr lang="en-AU"/>
            </a:br>
            <a:r>
              <a:rPr lang="en-AU"/>
              <a:t>local administrators </a:t>
            </a:r>
          </a:p>
        </p:txBody>
      </p:sp>
    </p:spTree>
    <p:extLst>
      <p:ext uri="{BB962C8B-B14F-4D97-AF65-F5344CB8AC3E}">
        <p14:creationId xmlns:p14="http://schemas.microsoft.com/office/powerpoint/2010/main" val="3531159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p:txBody>
          <a:bodyPr/>
          <a:lstStyle/>
          <a:p>
            <a:pPr>
              <a:lnSpc>
                <a:spcPct val="150000"/>
              </a:lnSpc>
            </a:pPr>
            <a:r>
              <a:rPr lang="en-AU" b="0"/>
              <a:t>The Public Search will no longer send the user to the SPEAR Login screen in error. The Public Search screen will be displayed as expected with no need for the user to log on </a:t>
            </a: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body" sz="quarter" idx="14"/>
          </p:nvPr>
        </p:nvSpPr>
        <p:spPr/>
        <p:txBody>
          <a:bodyPr/>
          <a:lstStyle/>
          <a:p>
            <a:r>
              <a:rPr lang="en-AU"/>
              <a:t>FIX:  Public Search link </a:t>
            </a:r>
          </a:p>
        </p:txBody>
      </p:sp>
    </p:spTree>
    <p:extLst>
      <p:ext uri="{BB962C8B-B14F-4D97-AF65-F5344CB8AC3E}">
        <p14:creationId xmlns:p14="http://schemas.microsoft.com/office/powerpoint/2010/main" val="104252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a:xfrm>
            <a:off x="838203" y="1353498"/>
            <a:ext cx="10411688" cy="4486586"/>
          </a:xfrm>
        </p:spPr>
        <p:txBody>
          <a:bodyPr/>
          <a:lstStyle/>
          <a:p>
            <a:pPr lvl="0"/>
            <a:r>
              <a:rPr lang="en-AU" b="0"/>
              <a:t>The following changes are scheduled for SPEAR Release 5.4 (October 2021): </a:t>
            </a:r>
          </a:p>
          <a:p>
            <a:pPr marL="342900" lvl="0" indent="-342900">
              <a:buFont typeface="Arial" panose="020B0604020202020204" pitchFamily="34" charset="0"/>
              <a:buChar char="•"/>
            </a:pPr>
            <a:r>
              <a:rPr lang="en-AU" b="0"/>
              <a:t>Integration of ePlan Portal with SPEAR</a:t>
            </a:r>
          </a:p>
          <a:p>
            <a:pPr marL="342900" lvl="0" indent="-342900">
              <a:buFont typeface="Arial" panose="020B0604020202020204" pitchFamily="34" charset="0"/>
              <a:buChar char="•"/>
            </a:pPr>
            <a:r>
              <a:rPr lang="en-AU" b="0"/>
              <a:t>Improvements to title checking for applications affected by a Melbourne Strategic Assessment (MSA) notice</a:t>
            </a:r>
          </a:p>
          <a:p>
            <a:pPr marL="342900" lvl="0" indent="-342900">
              <a:buFont typeface="Arial" panose="020B0604020202020204" pitchFamily="34" charset="0"/>
              <a:buChar char="•"/>
            </a:pPr>
            <a:r>
              <a:rPr lang="en-AU" b="0"/>
              <a:t>Changes to provide users with more time to update to a new version of the SPEAR Signing Application</a:t>
            </a: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Release 5.4 overview</a:t>
            </a:r>
          </a:p>
        </p:txBody>
      </p:sp>
    </p:spTree>
    <p:extLst>
      <p:ext uri="{BB962C8B-B14F-4D97-AF65-F5344CB8AC3E}">
        <p14:creationId xmlns:p14="http://schemas.microsoft.com/office/powerpoint/2010/main" val="3950824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a:xfrm>
            <a:off x="838203" y="1353498"/>
            <a:ext cx="9996052" cy="4486586"/>
          </a:xfrm>
        </p:spPr>
        <p:txBody>
          <a:bodyPr/>
          <a:lstStyle/>
          <a:p>
            <a:pPr marL="342900" lvl="0" indent="-342900">
              <a:buFont typeface="Arial" panose="020B0604020202020204" pitchFamily="34" charset="0"/>
              <a:buChar char="•"/>
            </a:pPr>
            <a:r>
              <a:rPr lang="en-AU" b="0"/>
              <a:t>The ePlan Portal (including ePlan Creation Service) will be made available to all SPEAR users</a:t>
            </a:r>
          </a:p>
          <a:p>
            <a:pPr marL="342900" lvl="0" indent="-342900">
              <a:buFont typeface="Arial" panose="020B0604020202020204" pitchFamily="34" charset="0"/>
              <a:buChar char="•"/>
            </a:pPr>
            <a:r>
              <a:rPr lang="en-AU" b="0"/>
              <a:t>Surveyors will be able to save their Single CAD Format Files (SCFF) and ePlans created in the Portal to the cloud</a:t>
            </a:r>
          </a:p>
          <a:p>
            <a:pPr marL="342900" lvl="0" indent="-342900">
              <a:buFont typeface="Arial" panose="020B0604020202020204" pitchFamily="34" charset="0"/>
              <a:buChar char="•"/>
            </a:pPr>
            <a:r>
              <a:rPr lang="en-AU" b="0"/>
              <a:t>Surveyors will be able to retrieve and use their saved ePlans directly within SPEAR</a:t>
            </a:r>
          </a:p>
          <a:p>
            <a:pPr marL="342900" lvl="0" indent="-342900">
              <a:buFont typeface="Arial" panose="020B0604020202020204" pitchFamily="34" charset="0"/>
              <a:buChar char="•"/>
            </a:pPr>
            <a:r>
              <a:rPr lang="en-AU" b="0"/>
              <a:t>Additional data population when creating ePlans – e.g. surveyors registration number, surveying firm logo etc.</a:t>
            </a:r>
          </a:p>
          <a:p>
            <a:pPr marL="342900" lvl="0" indent="-342900">
              <a:buFont typeface="Arial" panose="020B0604020202020204" pitchFamily="34" charset="0"/>
              <a:buChar char="•"/>
            </a:pPr>
            <a:r>
              <a:rPr lang="en-AU" b="0"/>
              <a:t>Automatic preservation of metadata between ePlan versions</a:t>
            </a:r>
          </a:p>
          <a:p>
            <a:pPr marL="342900" indent="-342900">
              <a:buFont typeface="Arial" panose="020B0604020202020204" pitchFamily="34" charset="0"/>
              <a:buChar char="•"/>
            </a:pPr>
            <a:r>
              <a:rPr lang="en-AU" b="0"/>
              <a:t>Other SPEAR users in an application will be able to use the ePlan Portal to view and interrogate the ePlan </a:t>
            </a:r>
          </a:p>
          <a:p>
            <a:pPr marL="342900" indent="-342900">
              <a:buFont typeface="Arial" panose="020B0604020202020204" pitchFamily="34" charset="0"/>
              <a:buChar char="•"/>
            </a:pPr>
            <a:r>
              <a:rPr lang="en-AU" b="0"/>
              <a:t>24/7 availability of the ePlan Portal</a:t>
            </a:r>
          </a:p>
          <a:p>
            <a:pPr marL="342900" lvl="0" indent="-342900">
              <a:buFont typeface="Arial" panose="020B0604020202020204" pitchFamily="34" charset="0"/>
              <a:buChar char="•"/>
            </a:pPr>
            <a:endParaRPr lang="en-AU" b="0"/>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Integration of ePlan Portal with SPEAR</a:t>
            </a:r>
          </a:p>
        </p:txBody>
      </p:sp>
    </p:spTree>
    <p:extLst>
      <p:ext uri="{BB962C8B-B14F-4D97-AF65-F5344CB8AC3E}">
        <p14:creationId xmlns:p14="http://schemas.microsoft.com/office/powerpoint/2010/main" val="412764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a:xfrm>
            <a:off x="838203" y="1353498"/>
            <a:ext cx="9996052" cy="4486586"/>
          </a:xfrm>
        </p:spPr>
        <p:txBody>
          <a:bodyPr vert="horz" wrap="square" lIns="91440" tIns="45720" rIns="91440" bIns="45720" rtlCol="0" anchor="t">
            <a:noAutofit/>
          </a:bodyPr>
          <a:lstStyle/>
          <a:p>
            <a:pPr marL="342900" indent="-342900">
              <a:buFont typeface="Arial" panose="020B0604020202020204" pitchFamily="34" charset="0"/>
              <a:buChar char="•"/>
            </a:pPr>
            <a:r>
              <a:rPr lang="en-AU" b="0">
                <a:cs typeface="Arial"/>
              </a:rPr>
              <a:t>If the lodging party has completed the Application Lodgement Form before SOC, SPEAR will use the up-to-date vol/</a:t>
            </a:r>
            <a:r>
              <a:rPr lang="en-AU" b="0" err="1">
                <a:cs typeface="Arial"/>
              </a:rPr>
              <a:t>fols</a:t>
            </a:r>
            <a:r>
              <a:rPr lang="en-AU" b="0">
                <a:cs typeface="Arial"/>
              </a:rPr>
              <a:t> supplied by the lodging party to determine if an application requires MSA consent from DELWP</a:t>
            </a:r>
          </a:p>
          <a:p>
            <a:pPr marL="342900" indent="-342900">
              <a:buFont typeface="Arial" panose="020B0604020202020204" pitchFamily="34" charset="0"/>
              <a:buChar char="•"/>
            </a:pPr>
            <a:r>
              <a:rPr lang="en-AU" b="0">
                <a:cs typeface="Arial"/>
              </a:rPr>
              <a:t>Otherwise, if the lodging party provides up-to-date vol/</a:t>
            </a:r>
            <a:r>
              <a:rPr lang="en-AU" b="0" err="1">
                <a:cs typeface="Arial"/>
              </a:rPr>
              <a:t>fols</a:t>
            </a:r>
            <a:r>
              <a:rPr lang="en-AU" b="0">
                <a:cs typeface="Arial"/>
              </a:rPr>
              <a:t> on the Application Lodgement Form after SOC, SPEAR will perform a second check at that point to determine whether the application requires MSA consent from DELWP</a:t>
            </a:r>
          </a:p>
          <a:p>
            <a:pPr lvl="0"/>
            <a:endParaRPr lang="en-AU" b="0"/>
          </a:p>
          <a:p>
            <a:pPr lvl="0"/>
            <a:r>
              <a:rPr lang="en-AU" b="0">
                <a:cs typeface="Arial"/>
              </a:rPr>
              <a:t>This change ensures that applications requiring MSA consent are identified as early as possible, once the up-to-date vol/</a:t>
            </a:r>
            <a:r>
              <a:rPr lang="en-AU" b="0" err="1">
                <a:cs typeface="Arial"/>
              </a:rPr>
              <a:t>fols</a:t>
            </a:r>
            <a:r>
              <a:rPr lang="en-AU" b="0">
                <a:cs typeface="Arial"/>
              </a:rPr>
              <a:t> are provided in SPEAR</a:t>
            </a: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Improvements to title checking for MSA</a:t>
            </a:r>
          </a:p>
        </p:txBody>
      </p:sp>
    </p:spTree>
    <p:extLst>
      <p:ext uri="{BB962C8B-B14F-4D97-AF65-F5344CB8AC3E}">
        <p14:creationId xmlns:p14="http://schemas.microsoft.com/office/powerpoint/2010/main" val="1635377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a:xfrm>
            <a:off x="871657" y="1185707"/>
            <a:ext cx="10045700" cy="4486586"/>
          </a:xfrm>
        </p:spPr>
        <p:txBody>
          <a:bodyPr/>
          <a:lstStyle/>
          <a:p>
            <a:pPr lvl="0"/>
            <a:r>
              <a:rPr lang="en-AU"/>
              <a:t>Service Desk update</a:t>
            </a:r>
          </a:p>
          <a:p>
            <a:pPr marL="342900" indent="-342900">
              <a:buFont typeface="Arial" panose="020B0604020202020204" pitchFamily="34" charset="0"/>
              <a:buChar char="•"/>
            </a:pPr>
            <a:r>
              <a:rPr lang="en-AU" b="0"/>
              <a:t>Signing Application</a:t>
            </a:r>
          </a:p>
          <a:p>
            <a:pPr marL="342900" lvl="0" indent="-342900">
              <a:buFont typeface="Arial" panose="020B0604020202020204" pitchFamily="34" charset="0"/>
              <a:buChar char="•"/>
            </a:pPr>
            <a:r>
              <a:rPr lang="en-AU" b="0"/>
              <a:t>Handy hints</a:t>
            </a:r>
          </a:p>
          <a:p>
            <a:pPr marL="342900" lvl="0" indent="-342900">
              <a:buFont typeface="Arial" panose="020B0604020202020204" pitchFamily="34" charset="0"/>
              <a:buChar char="•"/>
            </a:pPr>
            <a:r>
              <a:rPr lang="en-AU" b="0"/>
              <a:t>LASSI</a:t>
            </a:r>
          </a:p>
          <a:p>
            <a:pPr marL="342900" lvl="0" indent="-342900">
              <a:buFont typeface="Arial" panose="020B0604020202020204" pitchFamily="34" charset="0"/>
              <a:buChar char="•"/>
            </a:pPr>
            <a:r>
              <a:rPr lang="en-AU" b="0"/>
              <a:t>A2A support</a:t>
            </a:r>
          </a:p>
          <a:p>
            <a:pPr marL="342900" lvl="0" indent="-342900">
              <a:buFont typeface="Arial" panose="020B0604020202020204" pitchFamily="34" charset="0"/>
              <a:buChar char="•"/>
            </a:pPr>
            <a:r>
              <a:rPr lang="en-AU" b="0"/>
              <a:t>Training and support update</a:t>
            </a:r>
          </a:p>
          <a:p>
            <a:pPr lvl="0"/>
            <a:endParaRPr lang="en-AU" sz="1400" b="0"/>
          </a:p>
          <a:p>
            <a:pPr lvl="0"/>
            <a:r>
              <a:rPr lang="en-AU"/>
              <a:t>Other matters</a:t>
            </a:r>
            <a:endParaRPr lang="en-AU" b="0"/>
          </a:p>
          <a:p>
            <a:pPr marL="342900" lvl="0" indent="-342900">
              <a:buFont typeface="Arial" panose="020B0604020202020204" pitchFamily="34" charset="0"/>
              <a:buChar char="•"/>
            </a:pPr>
            <a:r>
              <a:rPr lang="en-AU" b="0"/>
              <a:t>Subdivision (Registrars Requirements) Regulations 2011</a:t>
            </a:r>
          </a:p>
          <a:p>
            <a:pPr marL="342900" lvl="0" indent="-342900">
              <a:buFont typeface="Arial" panose="020B0604020202020204" pitchFamily="34" charset="0"/>
              <a:buChar char="•"/>
            </a:pPr>
            <a:r>
              <a:rPr lang="en-AU" b="0"/>
              <a:t>Owners Corporation Additional Information​</a:t>
            </a:r>
          </a:p>
          <a:p>
            <a:pPr lvl="1"/>
            <a:endParaRPr lang="en-AU" sz="1400" b="0"/>
          </a:p>
          <a:p>
            <a:pPr lvl="0"/>
            <a:r>
              <a:rPr lang="en-AU"/>
              <a:t>Questions and wrap up</a:t>
            </a: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Agenda</a:t>
            </a:r>
          </a:p>
        </p:txBody>
      </p:sp>
    </p:spTree>
    <p:extLst>
      <p:ext uri="{BB962C8B-B14F-4D97-AF65-F5344CB8AC3E}">
        <p14:creationId xmlns:p14="http://schemas.microsoft.com/office/powerpoint/2010/main" val="1396848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a:xfrm>
            <a:off x="838203" y="1353498"/>
            <a:ext cx="9996052" cy="4486586"/>
          </a:xfrm>
        </p:spPr>
        <p:txBody>
          <a:bodyPr/>
          <a:lstStyle/>
          <a:p>
            <a:pPr marL="342900" lvl="0" indent="-342900">
              <a:buFont typeface="Arial" panose="020B0604020202020204" pitchFamily="34" charset="0"/>
              <a:buChar char="•"/>
            </a:pPr>
            <a:r>
              <a:rPr lang="en-AU" b="0"/>
              <a:t>A new version of the SPEAR Signing Application will be released in October 2021 and users will be asked to update </a:t>
            </a:r>
          </a:p>
          <a:p>
            <a:pPr marL="342900" lvl="0" indent="-342900">
              <a:buFont typeface="Arial" panose="020B0604020202020204" pitchFamily="34" charset="0"/>
              <a:buChar char="•"/>
            </a:pPr>
            <a:r>
              <a:rPr lang="en-AU" b="0"/>
              <a:t>SPEAR will be changed to allow both the previous version and the new version to work concurrently, providing users with more time to update</a:t>
            </a:r>
          </a:p>
          <a:p>
            <a:pPr marL="342900" lvl="0" indent="-342900">
              <a:buFont typeface="Arial" panose="020B0604020202020204" pitchFamily="34" charset="0"/>
              <a:buChar char="•"/>
            </a:pPr>
            <a:r>
              <a:rPr lang="en-AU" b="0"/>
              <a:t>The previous version of the Signing Application expires in January 2022, so users </a:t>
            </a:r>
            <a:r>
              <a:rPr lang="en-AU"/>
              <a:t>must</a:t>
            </a:r>
            <a:r>
              <a:rPr lang="en-AU" b="0"/>
              <a:t> download and install the new version to be able to sign from this date onwards (exact date in January 2022 to be confirmed) </a:t>
            </a:r>
          </a:p>
          <a:p>
            <a:pPr lvl="0"/>
            <a:br>
              <a:rPr lang="en-AU"/>
            </a:br>
            <a:endParaRPr lang="en-AU"/>
          </a:p>
          <a:p>
            <a:pPr lvl="0"/>
            <a:r>
              <a:rPr lang="en-AU" b="0"/>
              <a:t>SPEAR previously required all users to update on release day, so this change will provide users and their IT departments more time to roll out updated versions of the SPEAR Signing Application</a:t>
            </a:r>
            <a:br>
              <a:rPr lang="en-AU"/>
            </a:br>
            <a:endParaRPr lang="en-AU" b="0"/>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body" sz="quarter" idx="14"/>
          </p:nvPr>
        </p:nvSpPr>
        <p:spPr/>
        <p:txBody>
          <a:bodyPr/>
          <a:lstStyle/>
          <a:p>
            <a:r>
              <a:rPr lang="en-AU"/>
              <a:t>Provide users more time to update SPEAR Signing Application</a:t>
            </a:r>
          </a:p>
        </p:txBody>
      </p:sp>
    </p:spTree>
    <p:extLst>
      <p:ext uri="{BB962C8B-B14F-4D97-AF65-F5344CB8AC3E}">
        <p14:creationId xmlns:p14="http://schemas.microsoft.com/office/powerpoint/2010/main" val="3339391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a:xfrm>
            <a:off x="838203" y="1353498"/>
            <a:ext cx="10045700" cy="5362988"/>
          </a:xfrm>
        </p:spPr>
        <p:txBody>
          <a:bodyPr/>
          <a:lstStyle/>
          <a:p>
            <a:pPr lvl="0"/>
            <a:r>
              <a:rPr lang="en-AU" b="0"/>
              <a:t>Future enhancements (subject to approval) include:</a:t>
            </a:r>
          </a:p>
          <a:p>
            <a:pPr marL="342900" lvl="0" indent="-342900">
              <a:buFont typeface="Arial" panose="020B0604020202020204" pitchFamily="34" charset="0"/>
              <a:buChar char="•"/>
            </a:pPr>
            <a:r>
              <a:rPr lang="en-AU" b="0"/>
              <a:t>Surveyors to purchase plan numbers in SPEAR</a:t>
            </a:r>
          </a:p>
          <a:p>
            <a:pPr marL="342900" lvl="0" indent="-342900">
              <a:buFont typeface="Arial" panose="020B0604020202020204" pitchFamily="34" charset="0"/>
              <a:buChar char="•"/>
            </a:pPr>
            <a:r>
              <a:rPr lang="en-AU" b="0"/>
              <a:t>Changes to support the Digital Cadastre Modernisation project</a:t>
            </a:r>
          </a:p>
          <a:p>
            <a:pPr marL="342900" lvl="0" indent="-342900">
              <a:buFont typeface="Arial" panose="020B0604020202020204" pitchFamily="34" charset="0"/>
              <a:buChar char="•"/>
            </a:pPr>
            <a:r>
              <a:rPr lang="en-AU" b="0"/>
              <a:t>Surveyors to provide Owners Corporation Additional Information</a:t>
            </a:r>
          </a:p>
          <a:p>
            <a:pPr marL="342900" lvl="0" indent="-342900">
              <a:buFont typeface="Arial" panose="020B0604020202020204" pitchFamily="34" charset="0"/>
              <a:buChar char="•"/>
            </a:pPr>
            <a:r>
              <a:rPr lang="en-AU" b="0"/>
              <a:t>Application List enhancements – new columns, ability to save searches</a:t>
            </a:r>
          </a:p>
          <a:p>
            <a:pPr marL="342900" lvl="0" indent="-342900">
              <a:buFont typeface="Arial" panose="020B0604020202020204" pitchFamily="34" charset="0"/>
              <a:buChar char="•"/>
            </a:pPr>
            <a:r>
              <a:rPr lang="en-AU" b="0"/>
              <a:t>Allow uploading of site photos in image formats – e.g. .jpg, .</a:t>
            </a:r>
            <a:r>
              <a:rPr lang="en-AU" b="0" err="1"/>
              <a:t>png</a:t>
            </a:r>
            <a:r>
              <a:rPr lang="en-AU" b="0"/>
              <a:t> etc. </a:t>
            </a:r>
          </a:p>
          <a:p>
            <a:pPr marL="342900" lvl="0" indent="-342900">
              <a:buFont typeface="Arial" panose="020B0604020202020204" pitchFamily="34" charset="0"/>
              <a:buChar char="•"/>
            </a:pPr>
            <a:r>
              <a:rPr lang="en-AU" b="0"/>
              <a:t>Support for applications submitted to multiple Responsible Authorities </a:t>
            </a:r>
          </a:p>
          <a:p>
            <a:pPr marL="342900" lvl="0" indent="-342900">
              <a:buFont typeface="Arial" panose="020B0604020202020204" pitchFamily="34" charset="0"/>
              <a:buChar char="•"/>
            </a:pPr>
            <a:r>
              <a:rPr lang="en-AU" b="0"/>
              <a:t>Align addressing standard across SPEAR</a:t>
            </a:r>
          </a:p>
          <a:p>
            <a:pPr marL="342900" lvl="0" indent="-342900">
              <a:buFont typeface="Arial" panose="020B0604020202020204" pitchFamily="34" charset="0"/>
              <a:buChar char="•"/>
            </a:pPr>
            <a:r>
              <a:rPr lang="en-AU" b="0"/>
              <a:t>Client list/address book functionality </a:t>
            </a:r>
          </a:p>
          <a:p>
            <a:pPr marL="342900" lvl="0" indent="-342900">
              <a:buFont typeface="Arial" panose="020B0604020202020204" pitchFamily="34" charset="0"/>
              <a:buChar char="•"/>
            </a:pPr>
            <a:r>
              <a:rPr lang="en-AU" b="0"/>
              <a:t>Allow surveyors to withdraw, amend and re-submit RE applications</a:t>
            </a:r>
          </a:p>
          <a:p>
            <a:pPr marL="342900" lvl="0" indent="-342900">
              <a:buFont typeface="Arial" panose="020B0604020202020204" pitchFamily="34" charset="0"/>
              <a:buChar char="•"/>
            </a:pPr>
            <a:r>
              <a:rPr lang="en-AU" b="0"/>
              <a:t>Support for VicRoads Survey Plans (SP) in SPEAR</a:t>
            </a: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Future enhancements</a:t>
            </a:r>
          </a:p>
        </p:txBody>
      </p:sp>
    </p:spTree>
    <p:extLst>
      <p:ext uri="{BB962C8B-B14F-4D97-AF65-F5344CB8AC3E}">
        <p14:creationId xmlns:p14="http://schemas.microsoft.com/office/powerpoint/2010/main" val="4196566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p:txBody>
          <a:bodyPr/>
          <a:lstStyle/>
          <a:p>
            <a:pPr lvl="0"/>
            <a:r>
              <a:rPr lang="en-AU" b="0" dirty="0"/>
              <a:t>The Potential Enhancements list, circulated prior to the User Group Meeting, is a prioritised listing of all future SPEAR enhancements (subject to approval) </a:t>
            </a:r>
          </a:p>
          <a:p>
            <a:pPr lvl="0"/>
            <a:endParaRPr lang="en-AU" b="0" dirty="0"/>
          </a:p>
          <a:p>
            <a:pPr lvl="0"/>
            <a:r>
              <a:rPr lang="en-AU" b="0" dirty="0"/>
              <a:t>The list was distributed with the User Group Meeting invite</a:t>
            </a:r>
            <a:endParaRPr lang="en-AU" b="0" dirty="0">
              <a:highlight>
                <a:srgbClr val="FFFF00"/>
              </a:highlight>
            </a:endParaRPr>
          </a:p>
          <a:p>
            <a:pPr lvl="0"/>
            <a:endParaRPr lang="en-AU" b="0" dirty="0"/>
          </a:p>
          <a:p>
            <a:pPr lvl="0"/>
            <a:r>
              <a:rPr lang="en-AU" b="0" dirty="0"/>
              <a:t>As always, please let us know if there are any changes you would like to see in SPEAR that aren’t on the list, or are prioritised higher or lower than expected</a:t>
            </a:r>
            <a:br>
              <a:rPr lang="en-AU" b="0" dirty="0"/>
            </a:br>
            <a:br>
              <a:rPr lang="en-AU" b="0" dirty="0"/>
            </a:br>
            <a:r>
              <a:rPr lang="en-AU" b="0" dirty="0"/>
              <a:t>This allows us to ensure we focus on the most useful enhancements to SPEAR users</a:t>
            </a: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Future enhancements</a:t>
            </a:r>
          </a:p>
        </p:txBody>
      </p:sp>
    </p:spTree>
    <p:extLst>
      <p:ext uri="{BB962C8B-B14F-4D97-AF65-F5344CB8AC3E}">
        <p14:creationId xmlns:p14="http://schemas.microsoft.com/office/powerpoint/2010/main" val="2861084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27D324-9846-4F0C-A1B9-76F786486571}"/>
              </a:ext>
            </a:extLst>
          </p:cNvPr>
          <p:cNvSpPr>
            <a:spLocks noGrp="1"/>
          </p:cNvSpPr>
          <p:nvPr>
            <p:ph type="title" idx="4294967295"/>
          </p:nvPr>
        </p:nvSpPr>
        <p:spPr>
          <a:xfrm>
            <a:off x="838200" y="3686175"/>
            <a:ext cx="10098088" cy="2430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AU" sz="5400" b="1" i="0" u="none" strike="noStrike" kern="1200" cap="none" spc="0" normalizeH="0" baseline="0" noProof="0" dirty="0">
                <a:ln>
                  <a:noFill/>
                </a:ln>
                <a:solidFill>
                  <a:srgbClr val="007DB9"/>
                </a:solidFill>
                <a:effectLst/>
                <a:uLnTx/>
                <a:uFillTx/>
                <a:latin typeface="+mn-lt"/>
                <a:ea typeface="+mn-ea"/>
                <a:cs typeface="Arial" panose="020B0604020202020204" pitchFamily="34" charset="0"/>
              </a:rPr>
            </a:br>
            <a:r>
              <a:rPr kumimoji="0" lang="en-AU" sz="5400" b="1" i="0" u="none" strike="noStrike" kern="1200" cap="none" spc="0" normalizeH="0" baseline="0" noProof="0" dirty="0">
                <a:ln>
                  <a:noFill/>
                </a:ln>
                <a:solidFill>
                  <a:srgbClr val="007DB9"/>
                </a:solidFill>
                <a:effectLst/>
                <a:uLnTx/>
                <a:uFillTx/>
                <a:latin typeface="+mn-lt"/>
                <a:ea typeface="+mn-ea"/>
                <a:cs typeface="Arial" panose="020B0604020202020204" pitchFamily="34" charset="0"/>
              </a:rPr>
              <a:t>Questions?</a:t>
            </a:r>
          </a:p>
        </p:txBody>
      </p:sp>
    </p:spTree>
    <p:extLst>
      <p:ext uri="{BB962C8B-B14F-4D97-AF65-F5344CB8AC3E}">
        <p14:creationId xmlns:p14="http://schemas.microsoft.com/office/powerpoint/2010/main" val="476599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BEDD24-433F-493D-89BA-AFFE3B1627D3}"/>
              </a:ext>
            </a:extLst>
          </p:cNvPr>
          <p:cNvSpPr>
            <a:spLocks noGrp="1"/>
          </p:cNvSpPr>
          <p:nvPr>
            <p:ph type="body" sz="quarter" idx="12"/>
          </p:nvPr>
        </p:nvSpPr>
        <p:spPr/>
        <p:txBody>
          <a:bodyPr/>
          <a:lstStyle/>
          <a:p>
            <a:r>
              <a:rPr lang="en-AU"/>
              <a:t>5 Minute Break</a:t>
            </a:r>
          </a:p>
        </p:txBody>
      </p:sp>
      <p:sp>
        <p:nvSpPr>
          <p:cNvPr id="3" name="Text Placeholder 2">
            <a:extLst>
              <a:ext uri="{FF2B5EF4-FFF2-40B4-BE49-F238E27FC236}">
                <a16:creationId xmlns:a16="http://schemas.microsoft.com/office/drawing/2014/main" id="{283E77E7-FA7E-42C9-BAB4-7CC54384D8BE}"/>
              </a:ext>
            </a:extLst>
          </p:cNvPr>
          <p:cNvSpPr>
            <a:spLocks noGrp="1"/>
          </p:cNvSpPr>
          <p:nvPr>
            <p:ph type="body" sz="quarter" idx="13"/>
          </p:nvPr>
        </p:nvSpPr>
        <p:spPr/>
        <p:txBody>
          <a:bodyPr/>
          <a:lstStyle/>
          <a:p>
            <a:r>
              <a:rPr lang="en-AU"/>
              <a:t>User Group Meeting</a:t>
            </a:r>
          </a:p>
          <a:p>
            <a:r>
              <a:rPr lang="en-AU"/>
              <a:t>15 July 2021</a:t>
            </a:r>
          </a:p>
        </p:txBody>
      </p:sp>
    </p:spTree>
    <p:extLst>
      <p:ext uri="{BB962C8B-B14F-4D97-AF65-F5344CB8AC3E}">
        <p14:creationId xmlns:p14="http://schemas.microsoft.com/office/powerpoint/2010/main" val="3757760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BEDD24-433F-493D-89BA-AFFE3B1627D3}"/>
              </a:ext>
            </a:extLst>
          </p:cNvPr>
          <p:cNvSpPr>
            <a:spLocks noGrp="1"/>
          </p:cNvSpPr>
          <p:nvPr>
            <p:ph type="title" idx="4294967295"/>
          </p:nvPr>
        </p:nvSpPr>
        <p:spPr>
          <a:xfrm>
            <a:off x="873125" y="2673350"/>
            <a:ext cx="6097588" cy="1511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5400" b="1" i="0" u="none" strike="noStrike" kern="1200" cap="none" spc="0" normalizeH="0" baseline="0" noProof="0" dirty="0">
                <a:ln>
                  <a:noFill/>
                </a:ln>
                <a:solidFill>
                  <a:srgbClr val="F2F3F1"/>
                </a:solidFill>
                <a:effectLst/>
                <a:uLnTx/>
                <a:uFillTx/>
                <a:latin typeface="VIC" panose="00000500000000000000" pitchFamily="2" charset="0"/>
                <a:ea typeface="+mn-ea"/>
                <a:cs typeface="Arial" panose="020B0604020202020204" pitchFamily="34" charset="0"/>
              </a:rPr>
              <a:t>ePlan Update</a:t>
            </a:r>
          </a:p>
        </p:txBody>
      </p:sp>
      <p:sp>
        <p:nvSpPr>
          <p:cNvPr id="3" name="Text Placeholder 2">
            <a:extLst>
              <a:ext uri="{FF2B5EF4-FFF2-40B4-BE49-F238E27FC236}">
                <a16:creationId xmlns:a16="http://schemas.microsoft.com/office/drawing/2014/main" id="{283E77E7-FA7E-42C9-BAB4-7CC54384D8BE}"/>
              </a:ext>
            </a:extLst>
          </p:cNvPr>
          <p:cNvSpPr>
            <a:spLocks noGrp="1"/>
          </p:cNvSpPr>
          <p:nvPr>
            <p:ph type="body" sz="quarter" idx="13"/>
          </p:nvPr>
        </p:nvSpPr>
        <p:spPr/>
        <p:txBody>
          <a:bodyPr/>
          <a:lstStyle/>
          <a:p>
            <a:r>
              <a:rPr lang="en-AU"/>
              <a:t>User Group Meeting</a:t>
            </a:r>
          </a:p>
          <a:p>
            <a:r>
              <a:rPr lang="en-AU"/>
              <a:t>15 July 2021</a:t>
            </a:r>
          </a:p>
        </p:txBody>
      </p:sp>
    </p:spTree>
    <p:extLst>
      <p:ext uri="{BB962C8B-B14F-4D97-AF65-F5344CB8AC3E}">
        <p14:creationId xmlns:p14="http://schemas.microsoft.com/office/powerpoint/2010/main" val="44788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Image of plan">
            <a:extLst>
              <a:ext uri="{FF2B5EF4-FFF2-40B4-BE49-F238E27FC236}">
                <a16:creationId xmlns:a16="http://schemas.microsoft.com/office/drawing/2014/main" id="{7B5B3AF6-C08B-4F31-944F-ED2966515C12}"/>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p:blipFill>
        <p:spPr>
          <a:xfrm>
            <a:off x="732186" y="1607741"/>
            <a:ext cx="5038029" cy="4031456"/>
          </a:xfrm>
          <a:ln>
            <a:solidFill>
              <a:schemeClr val="accent1"/>
            </a:solidFill>
          </a:ln>
        </p:spPr>
      </p:pic>
      <p:sp>
        <p:nvSpPr>
          <p:cNvPr id="3" name="Text Placeholder 2">
            <a:extLst>
              <a:ext uri="{FF2B5EF4-FFF2-40B4-BE49-F238E27FC236}">
                <a16:creationId xmlns:a16="http://schemas.microsoft.com/office/drawing/2014/main" id="{29CDF39F-50A6-4BC0-8925-2A3E95DA607F}"/>
              </a:ext>
            </a:extLst>
          </p:cNvPr>
          <p:cNvSpPr>
            <a:spLocks noGrp="1"/>
          </p:cNvSpPr>
          <p:nvPr>
            <p:ph type="body" sz="quarter" idx="14"/>
          </p:nvPr>
        </p:nvSpPr>
        <p:spPr>
          <a:xfrm>
            <a:off x="0" y="0"/>
            <a:ext cx="12192000" cy="930422"/>
          </a:xfrm>
        </p:spPr>
        <p:txBody>
          <a:bodyPr wrap="none" anchor="ctr">
            <a:normAutofit/>
          </a:bodyPr>
          <a:lstStyle/>
          <a:p>
            <a:pPr>
              <a:spcAft>
                <a:spcPts val="600"/>
              </a:spcAft>
            </a:pPr>
            <a:r>
              <a:rPr lang="en-AU" err="1">
                <a:solidFill>
                  <a:prstClr val="white"/>
                </a:solidFill>
              </a:rPr>
              <a:t>ePlan</a:t>
            </a:r>
            <a:r>
              <a:rPr lang="en-AU">
                <a:solidFill>
                  <a:prstClr val="white"/>
                </a:solidFill>
              </a:rPr>
              <a:t> update</a:t>
            </a:r>
          </a:p>
        </p:txBody>
      </p:sp>
      <p:graphicFrame>
        <p:nvGraphicFramePr>
          <p:cNvPr id="18" name="Content Placeholder 1">
            <a:extLst>
              <a:ext uri="{FF2B5EF4-FFF2-40B4-BE49-F238E27FC236}">
                <a16:creationId xmlns:a16="http://schemas.microsoft.com/office/drawing/2014/main" id="{7A05808F-4237-4184-8EEF-9533AD4F19AF}"/>
              </a:ext>
              <a:ext uri="{C183D7F6-B498-43B3-948B-1728B52AA6E4}">
                <adec:decorative xmlns:adec="http://schemas.microsoft.com/office/drawing/2017/decorative" val="1"/>
              </a:ext>
            </a:extLst>
          </p:cNvPr>
          <p:cNvGraphicFramePr>
            <a:graphicFrameLocks noGrp="1"/>
          </p:cNvGraphicFramePr>
          <p:nvPr>
            <p:ph sz="quarter" idx="15"/>
            <p:extLst>
              <p:ext uri="{D42A27DB-BD31-4B8C-83A1-F6EECF244321}">
                <p14:modId xmlns:p14="http://schemas.microsoft.com/office/powerpoint/2010/main" val="2908051787"/>
              </p:ext>
            </p:extLst>
          </p:nvPr>
        </p:nvGraphicFramePr>
        <p:xfrm>
          <a:off x="6094842" y="1779918"/>
          <a:ext cx="5376597" cy="4607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24877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3CE119-48F3-4E4E-BB76-3EF1ED91F425}"/>
              </a:ext>
            </a:extLst>
          </p:cNvPr>
          <p:cNvSpPr>
            <a:spLocks noGrp="1"/>
          </p:cNvSpPr>
          <p:nvPr>
            <p:ph sz="quarter" idx="13"/>
          </p:nvPr>
        </p:nvSpPr>
        <p:spPr>
          <a:xfrm>
            <a:off x="584202" y="1709629"/>
            <a:ext cx="10794997" cy="3997541"/>
          </a:xfrm>
        </p:spPr>
        <p:txBody>
          <a:bodyPr vert="horz" wrap="square" lIns="91440" tIns="45720" rIns="91440" bIns="45720" rtlCol="0" anchor="t">
            <a:noAutofit/>
          </a:bodyPr>
          <a:lstStyle/>
          <a:p>
            <a:r>
              <a:rPr lang="en-AU" sz="2400">
                <a:cs typeface="Arial"/>
              </a:rPr>
              <a:t>New approach to creating ePlans:</a:t>
            </a:r>
          </a:p>
          <a:p>
            <a:endParaRPr lang="en-AU" sz="2400">
              <a:solidFill>
                <a:srgbClr val="00B050"/>
              </a:solidFill>
              <a:cs typeface="Arial"/>
            </a:endParaRPr>
          </a:p>
          <a:p>
            <a:pPr marL="285750" indent="-285750">
              <a:lnSpc>
                <a:spcPct val="100000"/>
              </a:lnSpc>
              <a:spcBef>
                <a:spcPts val="2000"/>
              </a:spcBef>
              <a:spcAft>
                <a:spcPct val="0"/>
              </a:spcAft>
              <a:buClr>
                <a:srgbClr val="0070C0"/>
              </a:buClr>
              <a:buFont typeface="Wingdings,Sans-Serif" panose="020B0604020202020204" pitchFamily="34" charset="0"/>
              <a:buChar char="ü"/>
            </a:pPr>
            <a:r>
              <a:rPr lang="en-AU" sz="1600" b="0">
                <a:cs typeface="Arial"/>
              </a:rPr>
              <a:t>Making ePlan accessible to all surveyors</a:t>
            </a:r>
            <a:r>
              <a:rPr lang="en-AU" sz="1600" b="0">
                <a:solidFill>
                  <a:srgbClr val="00B050"/>
                </a:solidFill>
                <a:cs typeface="Arial"/>
              </a:rPr>
              <a:t> </a:t>
            </a:r>
            <a:endParaRPr lang="en-AU" sz="1600" b="0">
              <a:solidFill>
                <a:srgbClr val="00B050"/>
              </a:solidFill>
              <a:ea typeface="+mn-lt"/>
              <a:cs typeface="Arial"/>
            </a:endParaRPr>
          </a:p>
          <a:p>
            <a:pPr marL="285750" indent="-285750">
              <a:lnSpc>
                <a:spcPct val="100000"/>
              </a:lnSpc>
              <a:spcBef>
                <a:spcPts val="2000"/>
              </a:spcBef>
              <a:spcAft>
                <a:spcPct val="0"/>
              </a:spcAft>
              <a:buClr>
                <a:srgbClr val="0070C0"/>
              </a:buClr>
              <a:buFont typeface="Wingdings,Sans-Serif" panose="020B0604020202020204" pitchFamily="34" charset="0"/>
              <a:buChar char="ü"/>
            </a:pPr>
            <a:r>
              <a:rPr lang="en-AU" sz="1600" b="0">
                <a:cs typeface="Arial"/>
              </a:rPr>
              <a:t>Land subdivisions being the initial focus</a:t>
            </a:r>
            <a:endParaRPr lang="en-AU" sz="1600" b="0">
              <a:ea typeface="+mn-lt"/>
              <a:cs typeface="+mn-lt"/>
            </a:endParaRPr>
          </a:p>
          <a:p>
            <a:pPr marL="285750" indent="-285750">
              <a:lnSpc>
                <a:spcPct val="100000"/>
              </a:lnSpc>
              <a:spcBef>
                <a:spcPts val="2000"/>
              </a:spcBef>
              <a:spcAft>
                <a:spcPct val="0"/>
              </a:spcAft>
              <a:buClr>
                <a:srgbClr val="0070C0"/>
              </a:buClr>
              <a:buFont typeface="Wingdings,Sans-Serif" panose="020B0604020202020204" pitchFamily="34" charset="0"/>
              <a:buChar char="ü"/>
            </a:pPr>
            <a:r>
              <a:rPr lang="en-AU" sz="1600" b="0">
                <a:ea typeface="+mn-lt"/>
                <a:cs typeface="+mn-lt"/>
              </a:rPr>
              <a:t>Streamlined process that leverages from the Single CAD Format File (SCFF) </a:t>
            </a:r>
            <a:endParaRPr lang="en-US" sz="1600" b="0">
              <a:ea typeface="+mn-lt"/>
              <a:cs typeface="+mn-lt"/>
            </a:endParaRPr>
          </a:p>
          <a:p>
            <a:pPr marL="285750" indent="-285750">
              <a:lnSpc>
                <a:spcPct val="100000"/>
              </a:lnSpc>
              <a:spcBef>
                <a:spcPts val="2000"/>
              </a:spcBef>
              <a:spcAft>
                <a:spcPct val="0"/>
              </a:spcAft>
              <a:buClr>
                <a:srgbClr val="0070C0"/>
              </a:buClr>
              <a:buFont typeface="Wingdings,Sans-Serif" panose="020B0604020202020204" pitchFamily="34" charset="0"/>
              <a:buChar char="ü"/>
            </a:pPr>
            <a:r>
              <a:rPr lang="en-US" sz="1600" b="0">
                <a:cs typeface="Arial"/>
              </a:rPr>
              <a:t>Facilitates immediate efficiencies in the updating of Vicmap for PDF plan applications in SPEAR</a:t>
            </a:r>
            <a:endParaRPr lang="en-US" sz="1600" b="0">
              <a:ea typeface="+mn-lt"/>
              <a:cs typeface="+mn-lt"/>
            </a:endParaRPr>
          </a:p>
          <a:p>
            <a:pPr marL="285750" indent="-285750">
              <a:lnSpc>
                <a:spcPct val="100000"/>
              </a:lnSpc>
              <a:spcBef>
                <a:spcPts val="2000"/>
              </a:spcBef>
              <a:spcAft>
                <a:spcPct val="0"/>
              </a:spcAft>
              <a:buClr>
                <a:srgbClr val="0070C0"/>
              </a:buClr>
              <a:buFont typeface="Wingdings,Sans-Serif" panose="020B0604020202020204" pitchFamily="34" charset="0"/>
              <a:buChar char="ü"/>
            </a:pPr>
            <a:r>
              <a:rPr lang="en-US" sz="1600" b="0">
                <a:cs typeface="Arial"/>
              </a:rPr>
              <a:t>Work is underway in the Digital Cadastre Modernisation Program to automate the update of the digital </a:t>
            </a:r>
            <a:r>
              <a:rPr lang="en-US" sz="1600" b="0" err="1">
                <a:cs typeface="Arial"/>
              </a:rPr>
              <a:t>cadastre</a:t>
            </a:r>
            <a:endParaRPr lang="en-US" sz="1600"/>
          </a:p>
          <a:p>
            <a:endParaRPr lang="en-AU"/>
          </a:p>
        </p:txBody>
      </p:sp>
      <p:sp>
        <p:nvSpPr>
          <p:cNvPr id="3" name="Text Placeholder 2">
            <a:extLst>
              <a:ext uri="{FF2B5EF4-FFF2-40B4-BE49-F238E27FC236}">
                <a16:creationId xmlns:a16="http://schemas.microsoft.com/office/drawing/2014/main" id="{C0FB7FE9-7206-44C3-AF11-CC30E21C2769}"/>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2"/>
                </a:solidFill>
                <a:effectLst/>
                <a:uLnTx/>
                <a:uFillTx/>
                <a:latin typeface="VIC SemiBold"/>
                <a:ea typeface="+mn-ea"/>
                <a:cs typeface="Arial"/>
              </a:rPr>
              <a:t>ePlan update - Introduction</a:t>
            </a:r>
          </a:p>
        </p:txBody>
      </p:sp>
      <p:pic>
        <p:nvPicPr>
          <p:cNvPr id="5" name="Picture 4" descr="Image - ePlan logo">
            <a:extLst>
              <a:ext uri="{FF2B5EF4-FFF2-40B4-BE49-F238E27FC236}">
                <a16:creationId xmlns:a16="http://schemas.microsoft.com/office/drawing/2014/main" id="{32AD26E8-B42E-4AE0-B5D8-1E307BB1CE5D}"/>
              </a:ext>
            </a:extLst>
          </p:cNvPr>
          <p:cNvPicPr>
            <a:picLocks noChangeAspect="1"/>
          </p:cNvPicPr>
          <p:nvPr/>
        </p:nvPicPr>
        <p:blipFill>
          <a:blip r:embed="rId3"/>
          <a:stretch>
            <a:fillRect/>
          </a:stretch>
        </p:blipFill>
        <p:spPr>
          <a:xfrm>
            <a:off x="8359202" y="1519129"/>
            <a:ext cx="2299769" cy="2481371"/>
          </a:xfrm>
          <a:prstGeom prst="rect">
            <a:avLst/>
          </a:prstGeom>
        </p:spPr>
      </p:pic>
    </p:spTree>
    <p:extLst>
      <p:ext uri="{BB962C8B-B14F-4D97-AF65-F5344CB8AC3E}">
        <p14:creationId xmlns:p14="http://schemas.microsoft.com/office/powerpoint/2010/main" val="2977864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20C20F8-2E3B-4D5F-82D6-D0D7603EA4F8}"/>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2"/>
                </a:solidFill>
                <a:effectLst/>
                <a:uLnTx/>
                <a:uFillTx/>
                <a:latin typeface="+mj-lt"/>
                <a:ea typeface="+mn-ea"/>
                <a:cs typeface="Arial" panose="020B0604020202020204" pitchFamily="34" charset="0"/>
              </a:rPr>
              <a:t>Single CAD Format File - SCFF</a:t>
            </a:r>
          </a:p>
        </p:txBody>
      </p:sp>
      <p:sp>
        <p:nvSpPr>
          <p:cNvPr id="2" name="TextBox 1">
            <a:extLst>
              <a:ext uri="{FF2B5EF4-FFF2-40B4-BE49-F238E27FC236}">
                <a16:creationId xmlns:a16="http://schemas.microsoft.com/office/drawing/2014/main" id="{A29FC1B7-0005-4EE7-8EF8-57989B735227}"/>
              </a:ext>
            </a:extLst>
          </p:cNvPr>
          <p:cNvSpPr txBox="1"/>
          <p:nvPr/>
        </p:nvSpPr>
        <p:spPr>
          <a:xfrm>
            <a:off x="808769" y="2146127"/>
            <a:ext cx="74091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800"/>
              </a:spcBef>
              <a:spcAft>
                <a:spcPct val="0"/>
              </a:spcAft>
            </a:pPr>
            <a:r>
              <a:rPr lang="en-AU" sz="1600">
                <a:latin typeface="Arial"/>
                <a:cs typeface="Arial"/>
              </a:rPr>
              <a:t>Land Use Victoria (LUV), in collaboration with the surveying industry, has defined an agreed Single CAD Format File (SCFF)</a:t>
            </a:r>
            <a:endParaRPr lang="en-US" sz="1600">
              <a:ea typeface="+mn-lt"/>
              <a:cs typeface="+mn-lt"/>
            </a:endParaRPr>
          </a:p>
        </p:txBody>
      </p:sp>
      <p:sp>
        <p:nvSpPr>
          <p:cNvPr id="3" name="TextBox 2">
            <a:extLst>
              <a:ext uri="{FF2B5EF4-FFF2-40B4-BE49-F238E27FC236}">
                <a16:creationId xmlns:a16="http://schemas.microsoft.com/office/drawing/2014/main" id="{FCD42330-8808-4A60-B098-C66BD43EC655}"/>
              </a:ext>
            </a:extLst>
          </p:cNvPr>
          <p:cNvSpPr txBox="1"/>
          <p:nvPr/>
        </p:nvSpPr>
        <p:spPr>
          <a:xfrm>
            <a:off x="803345" y="1343669"/>
            <a:ext cx="5330975" cy="45649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defTabSz="914400">
              <a:lnSpc>
                <a:spcPct val="90000"/>
              </a:lnSpc>
              <a:spcBef>
                <a:spcPct val="0"/>
              </a:spcBef>
              <a:spcAft>
                <a:spcPts val="600"/>
              </a:spcAft>
            </a:pPr>
            <a:r>
              <a:rPr lang="en-US" sz="2400" b="1">
                <a:ea typeface="+mj-ea"/>
                <a:cs typeface="+mj-cs"/>
              </a:rPr>
              <a:t>Industry Collaboration and Support</a:t>
            </a:r>
            <a:endParaRPr lang="en-US" sz="2400" b="1" kern="1200">
              <a:latin typeface="+mn-lt"/>
              <a:ea typeface="+mj-ea"/>
              <a:cs typeface="Arial"/>
            </a:endParaRPr>
          </a:p>
        </p:txBody>
      </p:sp>
      <p:sp>
        <p:nvSpPr>
          <p:cNvPr id="6" name="TextBox 5">
            <a:extLst>
              <a:ext uri="{FF2B5EF4-FFF2-40B4-BE49-F238E27FC236}">
                <a16:creationId xmlns:a16="http://schemas.microsoft.com/office/drawing/2014/main" id="{69AACBBC-F0AF-440F-BA19-CF020BAAB2E5}"/>
              </a:ext>
            </a:extLst>
          </p:cNvPr>
          <p:cNvSpPr txBox="1"/>
          <p:nvPr/>
        </p:nvSpPr>
        <p:spPr>
          <a:xfrm>
            <a:off x="865222" y="4714277"/>
            <a:ext cx="7416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600">
                <a:cs typeface="Arial"/>
              </a:rPr>
              <a:t>SCFF is not a new file type - The file adopts a standardised layout for the Drawing Exchange Format (DXF) version 2010</a:t>
            </a:r>
            <a:endParaRPr lang="en-US"/>
          </a:p>
        </p:txBody>
      </p:sp>
      <p:pic>
        <p:nvPicPr>
          <p:cNvPr id="7" name="Picture 7" descr="Image of ISV logo&#10;">
            <a:extLst>
              <a:ext uri="{FF2B5EF4-FFF2-40B4-BE49-F238E27FC236}">
                <a16:creationId xmlns:a16="http://schemas.microsoft.com/office/drawing/2014/main" id="{3172E9F1-D792-4C00-816C-615214879CBA}"/>
              </a:ext>
            </a:extLst>
          </p:cNvPr>
          <p:cNvPicPr>
            <a:picLocks noChangeAspect="1"/>
          </p:cNvPicPr>
          <p:nvPr/>
        </p:nvPicPr>
        <p:blipFill>
          <a:blip r:embed="rId3"/>
          <a:stretch>
            <a:fillRect/>
          </a:stretch>
        </p:blipFill>
        <p:spPr>
          <a:xfrm>
            <a:off x="863214" y="3311673"/>
            <a:ext cx="2045125" cy="824701"/>
          </a:xfrm>
          <a:prstGeom prst="rect">
            <a:avLst/>
          </a:prstGeom>
        </p:spPr>
      </p:pic>
      <p:pic>
        <p:nvPicPr>
          <p:cNvPr id="8" name="Picture 8" descr="Image of SSSI logo&#10;&#10;">
            <a:extLst>
              <a:ext uri="{FF2B5EF4-FFF2-40B4-BE49-F238E27FC236}">
                <a16:creationId xmlns:a16="http://schemas.microsoft.com/office/drawing/2014/main" id="{B5F2A37A-81F5-4D4C-930B-AC88A6E0EAD0}"/>
              </a:ext>
            </a:extLst>
          </p:cNvPr>
          <p:cNvPicPr>
            <a:picLocks noChangeAspect="1"/>
          </p:cNvPicPr>
          <p:nvPr/>
        </p:nvPicPr>
        <p:blipFill>
          <a:blip r:embed="rId4"/>
          <a:stretch>
            <a:fillRect/>
          </a:stretch>
        </p:blipFill>
        <p:spPr>
          <a:xfrm>
            <a:off x="3408289" y="3206143"/>
            <a:ext cx="1537213" cy="851324"/>
          </a:xfrm>
          <a:prstGeom prst="rect">
            <a:avLst/>
          </a:prstGeom>
        </p:spPr>
      </p:pic>
      <p:pic>
        <p:nvPicPr>
          <p:cNvPr id="9" name="Picture 9" descr="Image of Consulting Surveyors Victoria logo">
            <a:extLst>
              <a:ext uri="{FF2B5EF4-FFF2-40B4-BE49-F238E27FC236}">
                <a16:creationId xmlns:a16="http://schemas.microsoft.com/office/drawing/2014/main" id="{63369234-91BF-4A01-878C-DD4DD62D97D5}"/>
              </a:ext>
            </a:extLst>
          </p:cNvPr>
          <p:cNvPicPr>
            <a:picLocks noChangeAspect="1"/>
          </p:cNvPicPr>
          <p:nvPr/>
        </p:nvPicPr>
        <p:blipFill>
          <a:blip r:embed="rId5"/>
          <a:stretch>
            <a:fillRect/>
          </a:stretch>
        </p:blipFill>
        <p:spPr>
          <a:xfrm>
            <a:off x="5573466" y="3201256"/>
            <a:ext cx="2213587" cy="1457379"/>
          </a:xfrm>
          <a:prstGeom prst="rect">
            <a:avLst/>
          </a:prstGeom>
        </p:spPr>
      </p:pic>
      <p:pic>
        <p:nvPicPr>
          <p:cNvPr id="5" name="Picture 4" descr="Image of ePlan logo&#10;&#10;">
            <a:extLst>
              <a:ext uri="{FF2B5EF4-FFF2-40B4-BE49-F238E27FC236}">
                <a16:creationId xmlns:a16="http://schemas.microsoft.com/office/drawing/2014/main" id="{15564AC2-2CC2-4FFA-8B79-3421ED648EB6}"/>
              </a:ext>
            </a:extLst>
          </p:cNvPr>
          <p:cNvPicPr>
            <a:picLocks noChangeAspect="1"/>
          </p:cNvPicPr>
          <p:nvPr/>
        </p:nvPicPr>
        <p:blipFill>
          <a:blip r:embed="rId6"/>
          <a:stretch>
            <a:fillRect/>
          </a:stretch>
        </p:blipFill>
        <p:spPr>
          <a:xfrm>
            <a:off x="9158689" y="1294841"/>
            <a:ext cx="3036983" cy="3276800"/>
          </a:xfrm>
          <a:prstGeom prst="rect">
            <a:avLst/>
          </a:prstGeom>
        </p:spPr>
      </p:pic>
      <p:sp>
        <p:nvSpPr>
          <p:cNvPr id="12" name="Rectangle 11">
            <a:extLst>
              <a:ext uri="{FF2B5EF4-FFF2-40B4-BE49-F238E27FC236}">
                <a16:creationId xmlns:a16="http://schemas.microsoft.com/office/drawing/2014/main" id="{69819F27-B546-4C7D-8C08-823DB928409E}"/>
              </a:ext>
              <a:ext uri="{C183D7F6-B498-43B3-948B-1728B52AA6E4}">
                <adec:decorative xmlns:adec="http://schemas.microsoft.com/office/drawing/2017/decorative" val="1"/>
              </a:ext>
            </a:extLst>
          </p:cNvPr>
          <p:cNvSpPr/>
          <p:nvPr/>
        </p:nvSpPr>
        <p:spPr>
          <a:xfrm>
            <a:off x="634620" y="5792336"/>
            <a:ext cx="10934131" cy="561833"/>
          </a:xfrm>
          <a:prstGeom prst="rect">
            <a:avLst/>
          </a:prstGeom>
          <a:solidFill>
            <a:schemeClr val="tx1">
              <a:lumMod val="10000"/>
              <a:lumOff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675AAE08-B178-4335-931D-DD64734433B7}"/>
              </a:ext>
            </a:extLst>
          </p:cNvPr>
          <p:cNvSpPr txBox="1"/>
          <p:nvPr/>
        </p:nvSpPr>
        <p:spPr>
          <a:xfrm>
            <a:off x="1160923" y="5897082"/>
            <a:ext cx="91115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a:solidFill>
                  <a:srgbClr val="151515"/>
                </a:solidFill>
                <a:latin typeface="VIC SemiBold"/>
                <a:cs typeface="Arial"/>
              </a:rPr>
              <a:t>SCFF Validation Service and Defined Layers - </a:t>
            </a:r>
            <a:r>
              <a:rPr lang="en-AU">
                <a:solidFill>
                  <a:schemeClr val="tx2"/>
                </a:solidFill>
                <a:latin typeface="VIC SemiBold"/>
                <a:cs typeface="Arial"/>
              </a:rPr>
              <a:t>Released  February 2021</a:t>
            </a:r>
            <a:endParaRPr lang="en-AU">
              <a:solidFill>
                <a:schemeClr val="tx2"/>
              </a:solidFill>
              <a:cs typeface="Arial"/>
            </a:endParaRPr>
          </a:p>
        </p:txBody>
      </p:sp>
      <p:sp>
        <p:nvSpPr>
          <p:cNvPr id="16" name="Rectangle 15">
            <a:extLst>
              <a:ext uri="{FF2B5EF4-FFF2-40B4-BE49-F238E27FC236}">
                <a16:creationId xmlns:a16="http://schemas.microsoft.com/office/drawing/2014/main" id="{3704D4B1-1E9E-45A8-9D2A-3A636F3AC71C}"/>
              </a:ext>
              <a:ext uri="{C183D7F6-B498-43B3-948B-1728B52AA6E4}">
                <adec:decorative xmlns:adec="http://schemas.microsoft.com/office/drawing/2017/decorative" val="1"/>
              </a:ext>
            </a:extLst>
          </p:cNvPr>
          <p:cNvSpPr/>
          <p:nvPr/>
        </p:nvSpPr>
        <p:spPr>
          <a:xfrm>
            <a:off x="629645" y="5787361"/>
            <a:ext cx="106909" cy="573206"/>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Graphic 29" descr="Flip calendar with solid fill">
            <a:extLst>
              <a:ext uri="{FF2B5EF4-FFF2-40B4-BE49-F238E27FC236}">
                <a16:creationId xmlns:a16="http://schemas.microsoft.com/office/drawing/2014/main" id="{8C7ADDC7-96A2-4AFD-8B22-99E56F8F09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5218" y="5883321"/>
            <a:ext cx="357117" cy="357117"/>
          </a:xfrm>
          <a:prstGeom prst="rect">
            <a:avLst/>
          </a:prstGeom>
        </p:spPr>
      </p:pic>
    </p:spTree>
    <p:extLst>
      <p:ext uri="{BB962C8B-B14F-4D97-AF65-F5344CB8AC3E}">
        <p14:creationId xmlns:p14="http://schemas.microsoft.com/office/powerpoint/2010/main" val="2036690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0070F2-EC79-4136-85C7-86075FCB3429}"/>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chemeClr val="bg2"/>
                </a:solidFill>
                <a:effectLst/>
                <a:uLnTx/>
                <a:uFillTx/>
                <a:latin typeface="+mj-lt"/>
                <a:ea typeface="+mn-ea"/>
                <a:cs typeface="+mn-cs"/>
              </a:rPr>
              <a:t>Single CAD Format File - SCFF</a:t>
            </a:r>
          </a:p>
        </p:txBody>
      </p:sp>
      <p:sp>
        <p:nvSpPr>
          <p:cNvPr id="9" name="TextBox 8">
            <a:extLst>
              <a:ext uri="{FF2B5EF4-FFF2-40B4-BE49-F238E27FC236}">
                <a16:creationId xmlns:a16="http://schemas.microsoft.com/office/drawing/2014/main" id="{1A8E6FEB-6FD6-494D-A882-F01CC544CA4E}"/>
              </a:ext>
            </a:extLst>
          </p:cNvPr>
          <p:cNvSpPr txBox="1"/>
          <p:nvPr/>
        </p:nvSpPr>
        <p:spPr>
          <a:xfrm>
            <a:off x="839266" y="1337070"/>
            <a:ext cx="3568297" cy="45649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defTabSz="914400">
              <a:lnSpc>
                <a:spcPct val="90000"/>
              </a:lnSpc>
              <a:spcBef>
                <a:spcPct val="0"/>
              </a:spcBef>
              <a:spcAft>
                <a:spcPts val="600"/>
              </a:spcAft>
            </a:pPr>
            <a:r>
              <a:rPr lang="en-US" sz="2400" b="1" kern="1200">
                <a:latin typeface="+mn-lt"/>
                <a:ea typeface="+mj-ea"/>
                <a:cs typeface="+mj-cs"/>
              </a:rPr>
              <a:t>SCFF </a:t>
            </a:r>
            <a:r>
              <a:rPr lang="en-US" sz="2400" b="1">
                <a:ea typeface="+mj-ea"/>
                <a:cs typeface="+mj-cs"/>
              </a:rPr>
              <a:t>Layers</a:t>
            </a:r>
            <a:endParaRPr lang="en-US" sz="2400" b="1" kern="1200">
              <a:latin typeface="+mn-lt"/>
              <a:ea typeface="+mj-ea"/>
              <a:cs typeface="Arial"/>
            </a:endParaRPr>
          </a:p>
        </p:txBody>
      </p:sp>
      <p:sp>
        <p:nvSpPr>
          <p:cNvPr id="2" name="Content Placeholder 2">
            <a:extLst>
              <a:ext uri="{FF2B5EF4-FFF2-40B4-BE49-F238E27FC236}">
                <a16:creationId xmlns:a16="http://schemas.microsoft.com/office/drawing/2014/main" id="{BE8A5244-1E3C-43DB-A310-4F1CEF0C6C63}"/>
              </a:ext>
            </a:extLst>
          </p:cNvPr>
          <p:cNvSpPr>
            <a:spLocks noGrp="1"/>
          </p:cNvSpPr>
          <p:nvPr/>
        </p:nvSpPr>
        <p:spPr bwMode="auto">
          <a:xfrm>
            <a:off x="840414" y="1873664"/>
            <a:ext cx="4704699" cy="348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404040"/>
                </a:solidFill>
                <a:latin typeface="+mn-lt"/>
                <a:ea typeface="Verdana" pitchFamily="34" charset="0"/>
                <a:cs typeface="Verdana" pitchFamily="34" charset="0"/>
              </a:defRPr>
            </a:lvl1pPr>
            <a:lvl2pPr marL="742950" indent="-285750" algn="l" rtl="0" eaLnBrk="0" fontAlgn="base" hangingPunct="0">
              <a:spcBef>
                <a:spcPct val="20000"/>
              </a:spcBef>
              <a:spcAft>
                <a:spcPct val="0"/>
              </a:spcAft>
              <a:buChar char="–"/>
              <a:defRPr sz="2000">
                <a:solidFill>
                  <a:srgbClr val="404040"/>
                </a:solidFill>
                <a:latin typeface="+mn-lt"/>
                <a:ea typeface="Verdana" pitchFamily="34" charset="0"/>
                <a:cs typeface="Verdana" pitchFamily="34" charset="0"/>
              </a:defRPr>
            </a:lvl2pPr>
            <a:lvl3pPr marL="1143000" indent="-228600" algn="l" rtl="0" eaLnBrk="0" fontAlgn="base" hangingPunct="0">
              <a:spcBef>
                <a:spcPct val="20000"/>
              </a:spcBef>
              <a:spcAft>
                <a:spcPct val="0"/>
              </a:spcAft>
              <a:buChar char="•"/>
              <a:defRPr sz="2000">
                <a:solidFill>
                  <a:srgbClr val="404040"/>
                </a:solidFill>
                <a:latin typeface="+mn-lt"/>
                <a:ea typeface="Verdana" pitchFamily="34" charset="0"/>
                <a:cs typeface="Verdana" pitchFamily="34" charset="0"/>
              </a:defRPr>
            </a:lvl3pPr>
            <a:lvl4pPr marL="1600200" indent="-228600" algn="l" rtl="0" eaLnBrk="0" fontAlgn="base" hangingPunct="0">
              <a:spcBef>
                <a:spcPct val="20000"/>
              </a:spcBef>
              <a:spcAft>
                <a:spcPct val="0"/>
              </a:spcAft>
              <a:buChar char="–"/>
              <a:defRPr sz="2000">
                <a:solidFill>
                  <a:srgbClr val="404040"/>
                </a:solidFill>
                <a:latin typeface="+mn-lt"/>
                <a:ea typeface="Verdana" pitchFamily="34" charset="0"/>
                <a:cs typeface="Verdana" pitchFamily="34" charset="0"/>
              </a:defRPr>
            </a:lvl4pPr>
            <a:lvl5pPr marL="2057400" indent="-228600" algn="l" rtl="0" eaLnBrk="0" fontAlgn="base" hangingPunct="0">
              <a:spcBef>
                <a:spcPct val="20000"/>
              </a:spcBef>
              <a:spcAft>
                <a:spcPct val="0"/>
              </a:spcAft>
              <a:buChar char="»"/>
              <a:defRPr sz="2000">
                <a:solidFill>
                  <a:srgbClr val="404040"/>
                </a:solidFill>
                <a:latin typeface="+mn-lt"/>
                <a:ea typeface="Verdana" pitchFamily="34" charset="0"/>
                <a:cs typeface="Verdana" pitchFamily="34" charset="0"/>
              </a:defRPr>
            </a:lvl5pPr>
            <a:lvl6pPr marL="2514600" indent="-228600" algn="l" rtl="0" fontAlgn="base">
              <a:spcBef>
                <a:spcPct val="20000"/>
              </a:spcBef>
              <a:spcAft>
                <a:spcPct val="0"/>
              </a:spcAft>
              <a:buChar char="»"/>
              <a:defRPr sz="2000">
                <a:solidFill>
                  <a:srgbClr val="404040"/>
                </a:solidFill>
                <a:latin typeface="+mn-lt"/>
              </a:defRPr>
            </a:lvl6pPr>
            <a:lvl7pPr marL="2971800" indent="-228600" algn="l" rtl="0" fontAlgn="base">
              <a:spcBef>
                <a:spcPct val="20000"/>
              </a:spcBef>
              <a:spcAft>
                <a:spcPct val="0"/>
              </a:spcAft>
              <a:buChar char="»"/>
              <a:defRPr sz="2000">
                <a:solidFill>
                  <a:srgbClr val="404040"/>
                </a:solidFill>
                <a:latin typeface="+mn-lt"/>
              </a:defRPr>
            </a:lvl7pPr>
            <a:lvl8pPr marL="3429000" indent="-228600" algn="l" rtl="0" fontAlgn="base">
              <a:spcBef>
                <a:spcPct val="20000"/>
              </a:spcBef>
              <a:spcAft>
                <a:spcPct val="0"/>
              </a:spcAft>
              <a:buChar char="»"/>
              <a:defRPr sz="2000">
                <a:solidFill>
                  <a:srgbClr val="404040"/>
                </a:solidFill>
                <a:latin typeface="+mn-lt"/>
              </a:defRPr>
            </a:lvl8pPr>
            <a:lvl9pPr marL="3886200" indent="-228600" algn="l" rtl="0" fontAlgn="base">
              <a:spcBef>
                <a:spcPct val="20000"/>
              </a:spcBef>
              <a:spcAft>
                <a:spcPct val="0"/>
              </a:spcAft>
              <a:buChar char="»"/>
              <a:defRPr sz="2000">
                <a:solidFill>
                  <a:srgbClr val="404040"/>
                </a:solidFill>
                <a:latin typeface="+mn-lt"/>
              </a:defRPr>
            </a:lvl9pPr>
          </a:lstStyle>
          <a:p>
            <a:pPr marL="0" indent="0">
              <a:spcBef>
                <a:spcPts val="400"/>
              </a:spcBef>
              <a:buNone/>
            </a:pPr>
            <a:r>
              <a:rPr lang="en-AU" sz="1600">
                <a:solidFill>
                  <a:schemeClr val="tx1"/>
                </a:solidFill>
                <a:latin typeface="Arial"/>
                <a:ea typeface="Verdana"/>
                <a:cs typeface="Verdana"/>
              </a:rPr>
              <a:t>The SCFF template contains 73 standard layers that can be processed and validated</a:t>
            </a:r>
            <a:endParaRPr lang="en-US" sz="1600">
              <a:solidFill>
                <a:schemeClr val="tx1"/>
              </a:solidFill>
              <a:latin typeface="Arial"/>
            </a:endParaRPr>
          </a:p>
          <a:p>
            <a:pPr marL="0" indent="0">
              <a:lnSpc>
                <a:spcPct val="150000"/>
              </a:lnSpc>
              <a:spcBef>
                <a:spcPts val="400"/>
              </a:spcBef>
              <a:buClr>
                <a:srgbClr val="00B050"/>
              </a:buClr>
              <a:buNone/>
            </a:pPr>
            <a:endParaRPr lang="en-AU" sz="1500">
              <a:ea typeface="Verdana"/>
              <a:cs typeface="Verdana"/>
            </a:endParaRPr>
          </a:p>
        </p:txBody>
      </p:sp>
      <p:pic>
        <p:nvPicPr>
          <p:cNvPr id="4" name="Picture 4" descr="Image of plan&#10;&#10;">
            <a:extLst>
              <a:ext uri="{FF2B5EF4-FFF2-40B4-BE49-F238E27FC236}">
                <a16:creationId xmlns:a16="http://schemas.microsoft.com/office/drawing/2014/main" id="{DA21AEEC-553A-4472-97D3-F0BFE47E1B41}"/>
              </a:ext>
            </a:extLst>
          </p:cNvPr>
          <p:cNvPicPr>
            <a:picLocks noChangeAspect="1"/>
          </p:cNvPicPr>
          <p:nvPr/>
        </p:nvPicPr>
        <p:blipFill>
          <a:blip r:embed="rId3"/>
          <a:stretch>
            <a:fillRect/>
          </a:stretch>
        </p:blipFill>
        <p:spPr>
          <a:xfrm>
            <a:off x="5793475" y="1778602"/>
            <a:ext cx="6030034" cy="3664736"/>
          </a:xfrm>
          <a:prstGeom prst="rect">
            <a:avLst/>
          </a:prstGeom>
        </p:spPr>
      </p:pic>
      <p:sp>
        <p:nvSpPr>
          <p:cNvPr id="5" name="TextBox 4">
            <a:extLst>
              <a:ext uri="{FF2B5EF4-FFF2-40B4-BE49-F238E27FC236}">
                <a16:creationId xmlns:a16="http://schemas.microsoft.com/office/drawing/2014/main" id="{841B801C-F2FE-42AE-9E20-4267BBCFDA08}"/>
              </a:ext>
            </a:extLst>
          </p:cNvPr>
          <p:cNvSpPr txBox="1"/>
          <p:nvPr/>
        </p:nvSpPr>
        <p:spPr>
          <a:xfrm>
            <a:off x="836246" y="2588292"/>
            <a:ext cx="5341813" cy="15701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600" b="1">
                <a:ea typeface="+mn-lt"/>
                <a:cs typeface="+mn-lt"/>
              </a:rPr>
              <a:t>Templates</a:t>
            </a:r>
            <a:endParaRPr lang="en-US" sz="1600">
              <a:cs typeface="Arial"/>
            </a:endParaRPr>
          </a:p>
          <a:p>
            <a:pPr marL="285750" indent="-285750">
              <a:lnSpc>
                <a:spcPct val="150000"/>
              </a:lnSpc>
              <a:buFont typeface="Arial" panose="020B0604020202020204" pitchFamily="34" charset="0"/>
              <a:buChar char="•"/>
            </a:pPr>
            <a:r>
              <a:rPr lang="en-US" sz="1600">
                <a:ea typeface="+mn-lt"/>
                <a:cs typeface="+mn-lt"/>
              </a:rPr>
              <a:t>.DWT (AutoCAD) </a:t>
            </a:r>
            <a:endParaRPr lang="en-US" sz="1600">
              <a:cs typeface="Arial"/>
            </a:endParaRPr>
          </a:p>
          <a:p>
            <a:pPr marL="285750" indent="-285750">
              <a:lnSpc>
                <a:spcPct val="150000"/>
              </a:lnSpc>
              <a:buFont typeface="Arial" panose="020B0604020202020204" pitchFamily="34" charset="0"/>
              <a:buChar char="•"/>
            </a:pPr>
            <a:r>
              <a:rPr lang="en-US" sz="1600">
                <a:ea typeface="+mn-lt"/>
                <a:cs typeface="+mn-lt"/>
              </a:rPr>
              <a:t>.SEE (LISCAD) </a:t>
            </a:r>
            <a:endParaRPr lang="en-US" sz="1600">
              <a:cs typeface="Arial"/>
            </a:endParaRPr>
          </a:p>
          <a:p>
            <a:pPr marL="285750" indent="-285750">
              <a:lnSpc>
                <a:spcPct val="150000"/>
              </a:lnSpc>
              <a:buFont typeface="Arial" panose="020B0604020202020204" pitchFamily="34" charset="0"/>
              <a:buChar char="•"/>
            </a:pPr>
            <a:r>
              <a:rPr lang="en-US" sz="1600">
                <a:ea typeface="+mn-lt"/>
                <a:cs typeface="+mn-lt"/>
              </a:rPr>
              <a:t>.DGN (MicroStation CONNECT)</a:t>
            </a:r>
            <a:endParaRPr lang="en-US" sz="1600">
              <a:cs typeface="Arial"/>
            </a:endParaRPr>
          </a:p>
        </p:txBody>
      </p:sp>
      <p:sp>
        <p:nvSpPr>
          <p:cNvPr id="6" name="Content Placeholder 2">
            <a:extLst>
              <a:ext uri="{FF2B5EF4-FFF2-40B4-BE49-F238E27FC236}">
                <a16:creationId xmlns:a16="http://schemas.microsoft.com/office/drawing/2014/main" id="{AD62C586-6F2A-405F-BE53-1DA95026B0A3}"/>
              </a:ext>
            </a:extLst>
          </p:cNvPr>
          <p:cNvSpPr txBox="1">
            <a:spLocks/>
          </p:cNvSpPr>
          <p:nvPr/>
        </p:nvSpPr>
        <p:spPr>
          <a:xfrm>
            <a:off x="836713" y="4635345"/>
            <a:ext cx="4434495" cy="173076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j-lt"/>
                <a:ea typeface="+mn-ea"/>
                <a:cs typeface="Arial" panose="020B0604020202020204" pitchFamily="34" charset="0"/>
              </a:defRPr>
            </a:lvl1pPr>
            <a:lvl2pPr marL="0" indent="0" algn="l" defTabSz="914400" rtl="0" eaLnBrk="1" latinLnBrk="0" hangingPunct="1">
              <a:lnSpc>
                <a:spcPct val="90000"/>
              </a:lnSpc>
              <a:spcBef>
                <a:spcPts val="500"/>
              </a:spcBef>
              <a:buFontTx/>
              <a:buNone/>
              <a:defRPr sz="2000" kern="1200">
                <a:solidFill>
                  <a:schemeClr val="tx1"/>
                </a:solidFill>
                <a:latin typeface="+mn-lt"/>
                <a:ea typeface="+mn-ea"/>
                <a:cs typeface="Arial" panose="020B0604020202020204" pitchFamily="34" charset="0"/>
              </a:defRPr>
            </a:lvl2pPr>
            <a:lvl3pPr marL="361950" indent="-3619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715963" indent="-35401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Arial" panose="020B0604020202020204" pitchFamily="34" charset="0"/>
              </a:defRPr>
            </a:lvl4pPr>
            <a:lvl5pPr marL="1077913" indent="-3619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Arial" panose="020B0604020202020204" pitchFamily="34" charset="0"/>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Arial" panose="020B0604020202020204" pitchFamily="34" charset="0"/>
              </a:defRPr>
            </a:lvl6pPr>
            <a:lvl7pPr marL="180975"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7pPr>
            <a:lvl8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Arial" panose="020B0604020202020204" pitchFamily="34" charset="0"/>
              </a:defRPr>
            </a:lvl8pPr>
            <a:lvl9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Arial" panose="020B0604020202020204" pitchFamily="34" charset="0"/>
              </a:defRPr>
            </a:lvl9pPr>
          </a:lstStyle>
          <a:p>
            <a:pPr marL="0" lvl="2" indent="0">
              <a:lnSpc>
                <a:spcPct val="100000"/>
              </a:lnSpc>
              <a:spcBef>
                <a:spcPts val="1200"/>
              </a:spcBef>
              <a:spcAft>
                <a:spcPts val="1200"/>
              </a:spcAft>
              <a:buNone/>
            </a:pPr>
            <a:r>
              <a:rPr lang="en-US" sz="1600" b="0" dirty="0">
                <a:solidFill>
                  <a:srgbClr val="151515"/>
                </a:solidFill>
                <a:latin typeface="Arial"/>
                <a:ea typeface="+mj-lt"/>
                <a:cs typeface="+mj-lt"/>
              </a:rPr>
              <a:t>Industry standards and consistency in CAD files that supports all cadastral</a:t>
            </a:r>
            <a:r>
              <a:rPr lang="en-US" sz="1600" dirty="0">
                <a:solidFill>
                  <a:srgbClr val="151515"/>
                </a:solidFill>
                <a:latin typeface="Arial"/>
                <a:ea typeface="+mj-lt"/>
                <a:cs typeface="+mj-lt"/>
              </a:rPr>
              <a:t> </a:t>
            </a:r>
            <a:r>
              <a:rPr lang="en-US" sz="1600" b="0" dirty="0">
                <a:solidFill>
                  <a:srgbClr val="151515"/>
                </a:solidFill>
                <a:latin typeface="Arial"/>
                <a:ea typeface="+mj-lt"/>
                <a:cs typeface="+mj-lt"/>
              </a:rPr>
              <a:t>plans and surveys supplied in SPEAR</a:t>
            </a:r>
            <a:endParaRPr lang="en-US" sz="1600" dirty="0"/>
          </a:p>
          <a:p>
            <a:pPr marL="0" indent="0">
              <a:lnSpc>
                <a:spcPct val="100000"/>
              </a:lnSpc>
              <a:spcBef>
                <a:spcPct val="20000"/>
              </a:spcBef>
              <a:spcAft>
                <a:spcPts val="1200"/>
              </a:spcAft>
              <a:buNone/>
            </a:pPr>
            <a:endParaRPr lang="en-US" sz="2000" b="0" dirty="0">
              <a:solidFill>
                <a:srgbClr val="3A3A3A"/>
              </a:solidFill>
              <a:latin typeface="Arial"/>
              <a:ea typeface="+mj-lt"/>
            </a:endParaRPr>
          </a:p>
          <a:p>
            <a:pPr>
              <a:lnSpc>
                <a:spcPct val="100000"/>
              </a:lnSpc>
              <a:spcBef>
                <a:spcPct val="20000"/>
              </a:spcBef>
              <a:spcAft>
                <a:spcPts val="1200"/>
              </a:spcAft>
            </a:pPr>
            <a:endParaRPr lang="en-AU" sz="2000" b="0" dirty="0">
              <a:solidFill>
                <a:srgbClr val="151515"/>
              </a:solidFill>
              <a:latin typeface="Arial"/>
            </a:endParaRPr>
          </a:p>
          <a:p>
            <a:pPr>
              <a:lnSpc>
                <a:spcPct val="100000"/>
              </a:lnSpc>
              <a:spcBef>
                <a:spcPct val="20000"/>
              </a:spcBef>
              <a:spcAft>
                <a:spcPts val="1200"/>
              </a:spcAft>
            </a:pPr>
            <a:endParaRPr lang="en-AU" sz="2000" b="0" dirty="0">
              <a:latin typeface="VIC SemiBold"/>
            </a:endParaRPr>
          </a:p>
        </p:txBody>
      </p:sp>
      <p:cxnSp>
        <p:nvCxnSpPr>
          <p:cNvPr id="7" name="Straight Arrow Connector 6">
            <a:extLst>
              <a:ext uri="{FF2B5EF4-FFF2-40B4-BE49-F238E27FC236}">
                <a16:creationId xmlns:a16="http://schemas.microsoft.com/office/drawing/2014/main" id="{2D6B5FE9-E689-48AA-BF1A-AB65A923092B}"/>
              </a:ext>
              <a:ext uri="{C183D7F6-B498-43B3-948B-1728B52AA6E4}">
                <adec:decorative xmlns:adec="http://schemas.microsoft.com/office/drawing/2017/decorative" val="1"/>
              </a:ext>
            </a:extLst>
          </p:cNvPr>
          <p:cNvCxnSpPr/>
          <p:nvPr/>
        </p:nvCxnSpPr>
        <p:spPr>
          <a:xfrm>
            <a:off x="941696" y="4347949"/>
            <a:ext cx="4378657" cy="11372"/>
          </a:xfrm>
          <a:prstGeom prst="straightConnector1">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917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51D224-A651-43F8-8F35-8A044100E9BC}"/>
              </a:ext>
            </a:extLst>
          </p:cNvPr>
          <p:cNvSpPr>
            <a:spLocks noGrp="1"/>
          </p:cNvSpPr>
          <p:nvPr>
            <p:ph type="title" idx="4294967295"/>
          </p:nvPr>
        </p:nvSpPr>
        <p:spPr>
          <a:xfrm>
            <a:off x="936625" y="1285875"/>
            <a:ext cx="8115300" cy="2390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6600" b="1" i="0" u="none" strike="noStrike" kern="1200" cap="none" spc="0" normalizeH="0" baseline="0" noProof="0" dirty="0">
                <a:ln>
                  <a:noFill/>
                </a:ln>
                <a:solidFill>
                  <a:schemeClr val="bg1"/>
                </a:solidFill>
                <a:effectLst/>
                <a:uLnTx/>
                <a:uFillTx/>
                <a:latin typeface="VIC" panose="00000500000000000000" pitchFamily="2" charset="0"/>
                <a:ea typeface="+mn-ea"/>
                <a:cs typeface="Arial" panose="020B0604020202020204" pitchFamily="34" charset="0"/>
              </a:rPr>
              <a:t>Chief Executive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6600" b="1" i="0" u="none" strike="noStrike" kern="1200" cap="none" spc="0" normalizeH="0" baseline="0" noProof="0" dirty="0">
                <a:ln>
                  <a:noFill/>
                </a:ln>
                <a:solidFill>
                  <a:schemeClr val="bg1"/>
                </a:solidFill>
                <a:effectLst/>
                <a:uLnTx/>
                <a:uFillTx/>
                <a:latin typeface="VIC" panose="00000500000000000000" pitchFamily="2" charset="0"/>
                <a:ea typeface="+mn-ea"/>
                <a:cs typeface="Arial" panose="020B0604020202020204" pitchFamily="34" charset="0"/>
              </a:rPr>
              <a:t>Land Use Victoria</a:t>
            </a:r>
          </a:p>
        </p:txBody>
      </p:sp>
      <p:sp>
        <p:nvSpPr>
          <p:cNvPr id="3" name="Text Placeholder 2">
            <a:extLst>
              <a:ext uri="{FF2B5EF4-FFF2-40B4-BE49-F238E27FC236}">
                <a16:creationId xmlns:a16="http://schemas.microsoft.com/office/drawing/2014/main" id="{A6FCB0E6-E8C1-480B-AABA-487C5265DD9A}"/>
              </a:ext>
            </a:extLst>
          </p:cNvPr>
          <p:cNvSpPr>
            <a:spLocks noGrp="1"/>
          </p:cNvSpPr>
          <p:nvPr>
            <p:ph type="body" sz="quarter" idx="11"/>
          </p:nvPr>
        </p:nvSpPr>
        <p:spPr/>
        <p:txBody>
          <a:bodyPr/>
          <a:lstStyle/>
          <a:p>
            <a:r>
              <a:rPr lang="en-AU"/>
              <a:t>Melissa Harris</a:t>
            </a:r>
          </a:p>
        </p:txBody>
      </p:sp>
      <p:sp>
        <p:nvSpPr>
          <p:cNvPr id="4" name="Text Placeholder 3">
            <a:extLst>
              <a:ext uri="{FF2B5EF4-FFF2-40B4-BE49-F238E27FC236}">
                <a16:creationId xmlns:a16="http://schemas.microsoft.com/office/drawing/2014/main" id="{27867B88-EEFC-4886-8A58-B2B2283EF9D9}"/>
              </a:ext>
            </a:extLst>
          </p:cNvPr>
          <p:cNvSpPr>
            <a:spLocks noGrp="1"/>
          </p:cNvSpPr>
          <p:nvPr>
            <p:ph type="body" sz="quarter" idx="12"/>
          </p:nvPr>
        </p:nvSpPr>
        <p:spPr/>
        <p:txBody>
          <a:bodyPr/>
          <a:lstStyle/>
          <a:p>
            <a:r>
              <a:rPr lang="en-AU"/>
              <a:t>15 July 2021</a:t>
            </a:r>
          </a:p>
        </p:txBody>
      </p:sp>
    </p:spTree>
    <p:extLst>
      <p:ext uri="{BB962C8B-B14F-4D97-AF65-F5344CB8AC3E}">
        <p14:creationId xmlns:p14="http://schemas.microsoft.com/office/powerpoint/2010/main" val="3631915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808C5A2-10FD-44B0-92FA-37096F3A514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2"/>
                </a:solidFill>
                <a:effectLst/>
                <a:uLnTx/>
                <a:uFillTx/>
                <a:latin typeface="+mj-lt"/>
                <a:ea typeface="+mn-ea"/>
                <a:cs typeface="Arial" panose="020B0604020202020204" pitchFamily="34" charset="0"/>
              </a:rPr>
              <a:t>Single CAD Format File - SCFF</a:t>
            </a:r>
          </a:p>
        </p:txBody>
      </p:sp>
      <p:sp>
        <p:nvSpPr>
          <p:cNvPr id="7" name="TextBox 6">
            <a:extLst>
              <a:ext uri="{FF2B5EF4-FFF2-40B4-BE49-F238E27FC236}">
                <a16:creationId xmlns:a16="http://schemas.microsoft.com/office/drawing/2014/main" id="{F4242713-9692-4383-8FCA-5CD4B82B0073}"/>
              </a:ext>
            </a:extLst>
          </p:cNvPr>
          <p:cNvSpPr txBox="1"/>
          <p:nvPr/>
        </p:nvSpPr>
        <p:spPr>
          <a:xfrm>
            <a:off x="758227" y="1384503"/>
            <a:ext cx="3932237" cy="45649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defTabSz="914400">
              <a:lnSpc>
                <a:spcPct val="90000"/>
              </a:lnSpc>
              <a:spcBef>
                <a:spcPct val="0"/>
              </a:spcBef>
              <a:spcAft>
                <a:spcPts val="600"/>
              </a:spcAft>
            </a:pPr>
            <a:r>
              <a:rPr lang="en-US" sz="2400" b="1" kern="1200">
                <a:latin typeface="+mn-lt"/>
                <a:ea typeface="+mj-ea"/>
                <a:cs typeface="+mj-cs"/>
              </a:rPr>
              <a:t>SCFF </a:t>
            </a:r>
            <a:r>
              <a:rPr lang="en-US" sz="2400" b="1">
                <a:ea typeface="+mj-ea"/>
                <a:cs typeface="+mj-cs"/>
              </a:rPr>
              <a:t>Adoption</a:t>
            </a:r>
            <a:endParaRPr lang="en-US" sz="2400" b="1" kern="1200">
              <a:latin typeface="+mn-lt"/>
              <a:ea typeface="+mj-ea"/>
              <a:cs typeface="Arial"/>
            </a:endParaRPr>
          </a:p>
        </p:txBody>
      </p:sp>
      <p:sp>
        <p:nvSpPr>
          <p:cNvPr id="15" name="TextBox 14">
            <a:extLst>
              <a:ext uri="{FF2B5EF4-FFF2-40B4-BE49-F238E27FC236}">
                <a16:creationId xmlns:a16="http://schemas.microsoft.com/office/drawing/2014/main" id="{097395C1-6397-44FF-9D6D-ED4777F451EF}"/>
              </a:ext>
            </a:extLst>
          </p:cNvPr>
          <p:cNvSpPr txBox="1"/>
          <p:nvPr/>
        </p:nvSpPr>
        <p:spPr>
          <a:xfrm>
            <a:off x="841440" y="4233209"/>
            <a:ext cx="6553198" cy="12824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800"/>
              </a:spcBef>
              <a:spcAft>
                <a:spcPct val="0"/>
              </a:spcAft>
            </a:pPr>
            <a:r>
              <a:rPr lang="en-AU" sz="1600">
                <a:ea typeface="+mn-lt"/>
                <a:cs typeface="+mn-lt"/>
              </a:rPr>
              <a:t>SCFF adoption has already begun - several surveyors have produced an SCFF and validated them successfully</a:t>
            </a:r>
            <a:endParaRPr lang="en-US" sz="1600">
              <a:ea typeface="+mn-lt"/>
              <a:cs typeface="+mn-lt"/>
            </a:endParaRPr>
          </a:p>
          <a:p>
            <a:pPr>
              <a:spcBef>
                <a:spcPts val="800"/>
              </a:spcBef>
              <a:spcAft>
                <a:spcPct val="0"/>
              </a:spcAft>
            </a:pPr>
            <a:endParaRPr lang="en-AU" sz="1600">
              <a:ea typeface="+mn-lt"/>
              <a:cs typeface="+mn-lt"/>
            </a:endParaRPr>
          </a:p>
          <a:p>
            <a:pPr>
              <a:spcBef>
                <a:spcPts val="800"/>
              </a:spcBef>
              <a:spcAft>
                <a:spcPct val="0"/>
              </a:spcAft>
            </a:pPr>
            <a:r>
              <a:rPr lang="en-AU" sz="1600">
                <a:ea typeface="+mn-lt"/>
                <a:cs typeface="+mn-lt"/>
              </a:rPr>
              <a:t>Surveyor-General Victoria (SGV) is adopting the SCFF</a:t>
            </a:r>
            <a:endParaRPr lang="en-US" sz="1600">
              <a:cs typeface="Arial"/>
            </a:endParaRPr>
          </a:p>
        </p:txBody>
      </p:sp>
      <p:sp>
        <p:nvSpPr>
          <p:cNvPr id="2" name="TextBox 1">
            <a:extLst>
              <a:ext uri="{FF2B5EF4-FFF2-40B4-BE49-F238E27FC236}">
                <a16:creationId xmlns:a16="http://schemas.microsoft.com/office/drawing/2014/main" id="{BA045814-66B2-4211-8067-168EC3892810}"/>
              </a:ext>
            </a:extLst>
          </p:cNvPr>
          <p:cNvSpPr txBox="1"/>
          <p:nvPr/>
        </p:nvSpPr>
        <p:spPr>
          <a:xfrm>
            <a:off x="755176" y="3052549"/>
            <a:ext cx="61096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latin typeface="Arial"/>
                <a:cs typeface="Arial"/>
              </a:rPr>
              <a:t>New CAD Layering System</a:t>
            </a:r>
            <a:endParaRPr lang="en-US" sz="2400">
              <a:latin typeface="Arial"/>
              <a:cs typeface="Arial"/>
            </a:endParaRPr>
          </a:p>
        </p:txBody>
      </p:sp>
      <p:pic>
        <p:nvPicPr>
          <p:cNvPr id="3" name="Picture 4" descr="A picture containing diagram&#10;&#10;Description automatically generated">
            <a:extLst>
              <a:ext uri="{FF2B5EF4-FFF2-40B4-BE49-F238E27FC236}">
                <a16:creationId xmlns:a16="http://schemas.microsoft.com/office/drawing/2014/main" id="{7CA12E33-FF16-426B-BAEA-2438FB681972}"/>
              </a:ext>
            </a:extLst>
          </p:cNvPr>
          <p:cNvPicPr>
            <a:picLocks noChangeAspect="1"/>
          </p:cNvPicPr>
          <p:nvPr/>
        </p:nvPicPr>
        <p:blipFill>
          <a:blip r:embed="rId3"/>
          <a:stretch>
            <a:fillRect/>
          </a:stretch>
        </p:blipFill>
        <p:spPr>
          <a:xfrm>
            <a:off x="9158689" y="1294841"/>
            <a:ext cx="3036983" cy="3276800"/>
          </a:xfrm>
          <a:prstGeom prst="rect">
            <a:avLst/>
          </a:prstGeom>
        </p:spPr>
      </p:pic>
      <p:sp>
        <p:nvSpPr>
          <p:cNvPr id="9" name="TextBox 8">
            <a:extLst>
              <a:ext uri="{FF2B5EF4-FFF2-40B4-BE49-F238E27FC236}">
                <a16:creationId xmlns:a16="http://schemas.microsoft.com/office/drawing/2014/main" id="{A4CFC213-EE97-4D5D-A90C-7A61FD96C583}"/>
              </a:ext>
            </a:extLst>
          </p:cNvPr>
          <p:cNvSpPr txBox="1"/>
          <p:nvPr/>
        </p:nvSpPr>
        <p:spPr>
          <a:xfrm>
            <a:off x="755175" y="2039695"/>
            <a:ext cx="6553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800"/>
              </a:spcBef>
              <a:spcAft>
                <a:spcPct val="0"/>
              </a:spcAft>
            </a:pPr>
            <a:r>
              <a:rPr lang="en-AU" sz="1600">
                <a:ea typeface="+mn-lt"/>
                <a:cs typeface="+mn-lt"/>
              </a:rPr>
              <a:t>Previous CAD templates do not need to be discarded to adopt the new SCFF template</a:t>
            </a:r>
          </a:p>
        </p:txBody>
      </p:sp>
      <p:cxnSp>
        <p:nvCxnSpPr>
          <p:cNvPr id="4" name="Straight Arrow Connector 3">
            <a:extLst>
              <a:ext uri="{FF2B5EF4-FFF2-40B4-BE49-F238E27FC236}">
                <a16:creationId xmlns:a16="http://schemas.microsoft.com/office/drawing/2014/main" id="{94C9E80D-1190-46B6-9CB5-D1638DDB1837}"/>
              </a:ext>
              <a:ext uri="{C183D7F6-B498-43B3-948B-1728B52AA6E4}">
                <adec:decorative xmlns:adec="http://schemas.microsoft.com/office/drawing/2017/decorative" val="1"/>
              </a:ext>
            </a:extLst>
          </p:cNvPr>
          <p:cNvCxnSpPr/>
          <p:nvPr/>
        </p:nvCxnSpPr>
        <p:spPr>
          <a:xfrm flipV="1">
            <a:off x="1027960" y="3879504"/>
            <a:ext cx="6300716" cy="22747"/>
          </a:xfrm>
          <a:prstGeom prst="straightConnector1">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866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Graphical user interface, text, application, email&#10;&#10;Description automatically generated">
            <a:extLst>
              <a:ext uri="{FF2B5EF4-FFF2-40B4-BE49-F238E27FC236}">
                <a16:creationId xmlns:a16="http://schemas.microsoft.com/office/drawing/2014/main" id="{317A9949-1C05-4DBC-9E44-448FD4AFA652}"/>
              </a:ext>
            </a:extLst>
          </p:cNvPr>
          <p:cNvPicPr>
            <a:picLocks noChangeAspect="1"/>
          </p:cNvPicPr>
          <p:nvPr/>
        </p:nvPicPr>
        <p:blipFill>
          <a:blip r:embed="rId3"/>
          <a:stretch>
            <a:fillRect/>
          </a:stretch>
        </p:blipFill>
        <p:spPr>
          <a:xfrm>
            <a:off x="6195484" y="1747745"/>
            <a:ext cx="5376597" cy="3817383"/>
          </a:xfrm>
          <a:prstGeom prst="rect">
            <a:avLst/>
          </a:prstGeom>
          <a:noFill/>
        </p:spPr>
      </p:pic>
      <p:sp>
        <p:nvSpPr>
          <p:cNvPr id="3" name="Text Placeholder 2">
            <a:extLst>
              <a:ext uri="{FF2B5EF4-FFF2-40B4-BE49-F238E27FC236}">
                <a16:creationId xmlns:a16="http://schemas.microsoft.com/office/drawing/2014/main" id="{AE0070F2-EC79-4136-85C7-86075FCB3429}"/>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chemeClr val="bg2"/>
                </a:solidFill>
                <a:effectLst/>
                <a:uLnTx/>
                <a:uFillTx/>
                <a:latin typeface="+mj-lt"/>
                <a:ea typeface="+mn-ea"/>
                <a:cs typeface="+mn-cs"/>
              </a:rPr>
              <a:t>Single CAD Format File - SCFF</a:t>
            </a:r>
          </a:p>
        </p:txBody>
      </p:sp>
      <p:sp>
        <p:nvSpPr>
          <p:cNvPr id="9" name="TextBox 8">
            <a:extLst>
              <a:ext uri="{FF2B5EF4-FFF2-40B4-BE49-F238E27FC236}">
                <a16:creationId xmlns:a16="http://schemas.microsoft.com/office/drawing/2014/main" id="{1A8E6FEB-6FD6-494D-A882-F01CC544CA4E}"/>
              </a:ext>
            </a:extLst>
          </p:cNvPr>
          <p:cNvSpPr txBox="1"/>
          <p:nvPr/>
        </p:nvSpPr>
        <p:spPr>
          <a:xfrm>
            <a:off x="787535" y="1575277"/>
            <a:ext cx="3932237" cy="45649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defTabSz="914400">
              <a:lnSpc>
                <a:spcPct val="90000"/>
              </a:lnSpc>
              <a:spcBef>
                <a:spcPct val="0"/>
              </a:spcBef>
              <a:spcAft>
                <a:spcPts val="600"/>
              </a:spcAft>
            </a:pPr>
            <a:r>
              <a:rPr lang="en-US" sz="2400" b="1" kern="1200">
                <a:latin typeface="+mn-lt"/>
                <a:ea typeface="+mj-ea"/>
                <a:cs typeface="+mj-cs"/>
              </a:rPr>
              <a:t>SCFF </a:t>
            </a:r>
            <a:r>
              <a:rPr lang="en-US" sz="2400" b="1">
                <a:ea typeface="+mj-ea"/>
                <a:cs typeface="+mj-cs"/>
              </a:rPr>
              <a:t>Validation Service</a:t>
            </a:r>
            <a:endParaRPr lang="en-US" sz="2400" b="1" kern="1200">
              <a:latin typeface="+mn-lt"/>
              <a:ea typeface="+mj-ea"/>
              <a:cs typeface="Arial"/>
            </a:endParaRPr>
          </a:p>
        </p:txBody>
      </p:sp>
      <p:sp>
        <p:nvSpPr>
          <p:cNvPr id="6" name="Content Placeholder 2">
            <a:extLst>
              <a:ext uri="{FF2B5EF4-FFF2-40B4-BE49-F238E27FC236}">
                <a16:creationId xmlns:a16="http://schemas.microsoft.com/office/drawing/2014/main" id="{F6DB41C7-A5C0-4A8E-B3C3-CC7E8EA19BF6}"/>
              </a:ext>
            </a:extLst>
          </p:cNvPr>
          <p:cNvSpPr>
            <a:spLocks noGrp="1"/>
          </p:cNvSpPr>
          <p:nvPr/>
        </p:nvSpPr>
        <p:spPr bwMode="auto">
          <a:xfrm>
            <a:off x="783548" y="2242993"/>
            <a:ext cx="5466698" cy="397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404040"/>
                </a:solidFill>
                <a:latin typeface="+mn-lt"/>
                <a:ea typeface="Verdana" pitchFamily="34" charset="0"/>
                <a:cs typeface="Verdana" pitchFamily="34" charset="0"/>
              </a:defRPr>
            </a:lvl1pPr>
            <a:lvl2pPr marL="742950" indent="-285750" algn="l" rtl="0" eaLnBrk="0" fontAlgn="base" hangingPunct="0">
              <a:spcBef>
                <a:spcPct val="20000"/>
              </a:spcBef>
              <a:spcAft>
                <a:spcPct val="0"/>
              </a:spcAft>
              <a:buChar char="–"/>
              <a:defRPr sz="2000">
                <a:solidFill>
                  <a:srgbClr val="404040"/>
                </a:solidFill>
                <a:latin typeface="+mn-lt"/>
                <a:ea typeface="Verdana" pitchFamily="34" charset="0"/>
                <a:cs typeface="Verdana" pitchFamily="34" charset="0"/>
              </a:defRPr>
            </a:lvl2pPr>
            <a:lvl3pPr marL="1143000" indent="-228600" algn="l" rtl="0" eaLnBrk="0" fontAlgn="base" hangingPunct="0">
              <a:spcBef>
                <a:spcPct val="20000"/>
              </a:spcBef>
              <a:spcAft>
                <a:spcPct val="0"/>
              </a:spcAft>
              <a:buChar char="•"/>
              <a:defRPr sz="2000">
                <a:solidFill>
                  <a:srgbClr val="404040"/>
                </a:solidFill>
                <a:latin typeface="+mn-lt"/>
                <a:ea typeface="Verdana" pitchFamily="34" charset="0"/>
                <a:cs typeface="Verdana" pitchFamily="34" charset="0"/>
              </a:defRPr>
            </a:lvl3pPr>
            <a:lvl4pPr marL="1600200" indent="-228600" algn="l" rtl="0" eaLnBrk="0" fontAlgn="base" hangingPunct="0">
              <a:spcBef>
                <a:spcPct val="20000"/>
              </a:spcBef>
              <a:spcAft>
                <a:spcPct val="0"/>
              </a:spcAft>
              <a:buChar char="–"/>
              <a:defRPr sz="2000">
                <a:solidFill>
                  <a:srgbClr val="404040"/>
                </a:solidFill>
                <a:latin typeface="+mn-lt"/>
                <a:ea typeface="Verdana" pitchFamily="34" charset="0"/>
                <a:cs typeface="Verdana" pitchFamily="34" charset="0"/>
              </a:defRPr>
            </a:lvl4pPr>
            <a:lvl5pPr marL="2057400" indent="-228600" algn="l" rtl="0" eaLnBrk="0" fontAlgn="base" hangingPunct="0">
              <a:spcBef>
                <a:spcPct val="20000"/>
              </a:spcBef>
              <a:spcAft>
                <a:spcPct val="0"/>
              </a:spcAft>
              <a:buChar char="»"/>
              <a:defRPr sz="2000">
                <a:solidFill>
                  <a:srgbClr val="404040"/>
                </a:solidFill>
                <a:latin typeface="+mn-lt"/>
                <a:ea typeface="Verdana" pitchFamily="34" charset="0"/>
                <a:cs typeface="Verdana" pitchFamily="34" charset="0"/>
              </a:defRPr>
            </a:lvl5pPr>
            <a:lvl6pPr marL="2514600" indent="-228600" algn="l" rtl="0" fontAlgn="base">
              <a:spcBef>
                <a:spcPct val="20000"/>
              </a:spcBef>
              <a:spcAft>
                <a:spcPct val="0"/>
              </a:spcAft>
              <a:buChar char="»"/>
              <a:defRPr sz="2000">
                <a:solidFill>
                  <a:srgbClr val="404040"/>
                </a:solidFill>
                <a:latin typeface="+mn-lt"/>
              </a:defRPr>
            </a:lvl6pPr>
            <a:lvl7pPr marL="2971800" indent="-228600" algn="l" rtl="0" fontAlgn="base">
              <a:spcBef>
                <a:spcPct val="20000"/>
              </a:spcBef>
              <a:spcAft>
                <a:spcPct val="0"/>
              </a:spcAft>
              <a:buChar char="»"/>
              <a:defRPr sz="2000">
                <a:solidFill>
                  <a:srgbClr val="404040"/>
                </a:solidFill>
                <a:latin typeface="+mn-lt"/>
              </a:defRPr>
            </a:lvl7pPr>
            <a:lvl8pPr marL="3429000" indent="-228600" algn="l" rtl="0" fontAlgn="base">
              <a:spcBef>
                <a:spcPct val="20000"/>
              </a:spcBef>
              <a:spcAft>
                <a:spcPct val="0"/>
              </a:spcAft>
              <a:buChar char="»"/>
              <a:defRPr sz="2000">
                <a:solidFill>
                  <a:srgbClr val="404040"/>
                </a:solidFill>
                <a:latin typeface="+mn-lt"/>
              </a:defRPr>
            </a:lvl8pPr>
            <a:lvl9pPr marL="3886200" indent="-228600" algn="l" rtl="0" fontAlgn="base">
              <a:spcBef>
                <a:spcPct val="20000"/>
              </a:spcBef>
              <a:spcAft>
                <a:spcPct val="0"/>
              </a:spcAft>
              <a:buChar char="»"/>
              <a:defRPr sz="2000">
                <a:solidFill>
                  <a:srgbClr val="404040"/>
                </a:solidFill>
                <a:latin typeface="+mn-lt"/>
              </a:defRPr>
            </a:lvl9pPr>
          </a:lstStyle>
          <a:p>
            <a:pPr marL="0" indent="0">
              <a:spcBef>
                <a:spcPts val="400"/>
              </a:spcBef>
              <a:buClr>
                <a:srgbClr val="00B050"/>
              </a:buClr>
              <a:buNone/>
            </a:pPr>
            <a:r>
              <a:rPr lang="en-AU" sz="1600">
                <a:ea typeface="+mn-lt"/>
                <a:cs typeface="+mn-lt"/>
              </a:rPr>
              <a:t>LUV has developed the </a:t>
            </a:r>
            <a:r>
              <a:rPr lang="en-AU" sz="1600" b="1">
                <a:ea typeface="+mn-lt"/>
                <a:cs typeface="+mn-lt"/>
              </a:rPr>
              <a:t>SCFF Validation Service</a:t>
            </a:r>
            <a:r>
              <a:rPr lang="en-AU" sz="1600">
                <a:ea typeface="+mn-lt"/>
                <a:cs typeface="+mn-lt"/>
              </a:rPr>
              <a:t> that </a:t>
            </a:r>
            <a:endParaRPr lang="en-AU" sz="1600">
              <a:ea typeface="Verdana"/>
              <a:cs typeface="Verdana"/>
            </a:endParaRPr>
          </a:p>
          <a:p>
            <a:pPr marL="0" indent="0">
              <a:spcBef>
                <a:spcPts val="400"/>
              </a:spcBef>
              <a:buNone/>
            </a:pPr>
            <a:r>
              <a:rPr lang="en-AU" sz="1600">
                <a:ea typeface="+mn-lt"/>
                <a:cs typeface="+mn-lt"/>
              </a:rPr>
              <a:t>enables users to confirm they have correctly adopted the layers of the SCFF</a:t>
            </a:r>
            <a:endParaRPr lang="en-AU" sz="1600">
              <a:ea typeface="Verdana"/>
              <a:cs typeface="Verdana"/>
            </a:endParaRPr>
          </a:p>
          <a:p>
            <a:pPr marL="0" indent="0">
              <a:spcBef>
                <a:spcPts val="400"/>
              </a:spcBef>
              <a:buNone/>
            </a:pPr>
            <a:endParaRPr lang="en-AU" sz="1600">
              <a:ea typeface="Verdana"/>
              <a:cs typeface="Arial"/>
            </a:endParaRPr>
          </a:p>
          <a:p>
            <a:pPr>
              <a:lnSpc>
                <a:spcPct val="150000"/>
              </a:lnSpc>
              <a:spcBef>
                <a:spcPts val="400"/>
              </a:spcBef>
              <a:buClr>
                <a:srgbClr val="00B050"/>
              </a:buClr>
              <a:buFont typeface="Wingdings" panose="05000000000000000000" pitchFamily="2" charset="2"/>
              <a:buChar char="ü"/>
            </a:pPr>
            <a:r>
              <a:rPr lang="en-AU" sz="1600">
                <a:ea typeface="Verdana"/>
                <a:cs typeface="Verdana"/>
              </a:rPr>
              <a:t>Single CAD Format File Validity </a:t>
            </a:r>
            <a:endParaRPr lang="en-AU" sz="1600" b="1"/>
          </a:p>
          <a:p>
            <a:pPr>
              <a:lnSpc>
                <a:spcPct val="150000"/>
              </a:lnSpc>
              <a:spcBef>
                <a:spcPts val="400"/>
              </a:spcBef>
              <a:buClr>
                <a:srgbClr val="00B050"/>
              </a:buClr>
              <a:buFont typeface="Wingdings" panose="05000000000000000000" pitchFamily="2" charset="2"/>
              <a:buChar char="ü"/>
            </a:pPr>
            <a:r>
              <a:rPr lang="en-AU" sz="1600">
                <a:ea typeface="Verdana"/>
                <a:cs typeface="Verdana"/>
              </a:rPr>
              <a:t>Geometrical Feature Existence in Standard CAD Layers </a:t>
            </a:r>
            <a:endParaRPr lang="en-AU" sz="1600" b="1">
              <a:ea typeface="Verdana"/>
              <a:cs typeface="Verdana"/>
            </a:endParaRPr>
          </a:p>
          <a:p>
            <a:pPr>
              <a:lnSpc>
                <a:spcPct val="150000"/>
              </a:lnSpc>
              <a:spcBef>
                <a:spcPts val="400"/>
              </a:spcBef>
              <a:buClr>
                <a:srgbClr val="00B050"/>
              </a:buClr>
              <a:buFont typeface="Wingdings" panose="05000000000000000000" pitchFamily="2" charset="2"/>
              <a:buChar char="ü"/>
            </a:pPr>
            <a:r>
              <a:rPr lang="en-AU" sz="1600">
                <a:ea typeface="Verdana"/>
                <a:cs typeface="Verdana"/>
              </a:rPr>
              <a:t>Expected Feature Types</a:t>
            </a:r>
          </a:p>
          <a:p>
            <a:pPr>
              <a:lnSpc>
                <a:spcPct val="150000"/>
              </a:lnSpc>
              <a:spcBef>
                <a:spcPts val="400"/>
              </a:spcBef>
              <a:buClr>
                <a:srgbClr val="00B050"/>
              </a:buClr>
              <a:buFont typeface="Wingdings" panose="05000000000000000000" pitchFamily="2" charset="2"/>
              <a:buChar char="ü"/>
            </a:pPr>
            <a:r>
              <a:rPr lang="en-AU" sz="1600">
                <a:ea typeface="Verdana"/>
                <a:cs typeface="Verdana"/>
              </a:rPr>
              <a:t>Text Labels Required</a:t>
            </a:r>
          </a:p>
          <a:p>
            <a:pPr>
              <a:lnSpc>
                <a:spcPct val="150000"/>
              </a:lnSpc>
              <a:spcBef>
                <a:spcPts val="400"/>
              </a:spcBef>
              <a:buClr>
                <a:srgbClr val="00B050"/>
              </a:buClr>
              <a:buFont typeface="Wingdings" panose="05000000000000000000" pitchFamily="2" charset="2"/>
              <a:buChar char="ü"/>
            </a:pPr>
            <a:r>
              <a:rPr lang="en-AU" sz="1600">
                <a:ea typeface="Verdana"/>
                <a:cs typeface="Verdana"/>
              </a:rPr>
              <a:t>Naming Conventions</a:t>
            </a:r>
          </a:p>
        </p:txBody>
      </p:sp>
      <p:sp>
        <p:nvSpPr>
          <p:cNvPr id="4" name="Rectangle 3" descr="Image of SPEAR website - location for Single CAD Format File Validation Service">
            <a:extLst>
              <a:ext uri="{FF2B5EF4-FFF2-40B4-BE49-F238E27FC236}">
                <a16:creationId xmlns:a16="http://schemas.microsoft.com/office/drawing/2014/main" id="{C417A80D-CD80-4E90-92DD-623FC75347BB}"/>
              </a:ext>
            </a:extLst>
          </p:cNvPr>
          <p:cNvSpPr/>
          <p:nvPr/>
        </p:nvSpPr>
        <p:spPr>
          <a:xfrm>
            <a:off x="-2274" y="6429232"/>
            <a:ext cx="12196549" cy="425355"/>
          </a:xfrm>
          <a:prstGeom prst="rect">
            <a:avLst/>
          </a:prstGeom>
          <a:solidFill>
            <a:schemeClr val="bg1">
              <a:lumMod val="9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F1AEDCD7-96F5-48AB-B820-8B3B7EF657CA}"/>
              </a:ext>
            </a:extLst>
          </p:cNvPr>
          <p:cNvSpPr txBox="1"/>
          <p:nvPr/>
        </p:nvSpPr>
        <p:spPr>
          <a:xfrm>
            <a:off x="793544" y="6488332"/>
            <a:ext cx="106815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accent6">
                    <a:lumMod val="25000"/>
                  </a:schemeClr>
                </a:solidFill>
                <a:ea typeface="+mn-lt"/>
                <a:cs typeface="+mn-lt"/>
              </a:rPr>
              <a:t>SPEAR Homepage   </a:t>
            </a:r>
            <a:r>
              <a:rPr lang="en-US" sz="1200" b="1">
                <a:solidFill>
                  <a:schemeClr val="tx2"/>
                </a:solidFill>
                <a:ea typeface="+mn-lt"/>
                <a:cs typeface="+mn-lt"/>
              </a:rPr>
              <a:t>&gt;</a:t>
            </a:r>
            <a:r>
              <a:rPr lang="en-US" sz="1200" b="1">
                <a:solidFill>
                  <a:schemeClr val="accent6">
                    <a:lumMod val="25000"/>
                  </a:schemeClr>
                </a:solidFill>
                <a:ea typeface="+mn-lt"/>
                <a:cs typeface="+mn-lt"/>
              </a:rPr>
              <a:t>   ePlan </a:t>
            </a:r>
            <a:r>
              <a:rPr lang="en-US" sz="1200" b="1">
                <a:solidFill>
                  <a:schemeClr val="tx2"/>
                </a:solidFill>
                <a:ea typeface="+mn-lt"/>
                <a:cs typeface="+mn-lt"/>
              </a:rPr>
              <a:t>  &gt; </a:t>
            </a:r>
            <a:r>
              <a:rPr lang="en-US" sz="1200" b="1">
                <a:solidFill>
                  <a:schemeClr val="accent6">
                    <a:lumMod val="25000"/>
                  </a:schemeClr>
                </a:solidFill>
                <a:ea typeface="+mn-lt"/>
                <a:cs typeface="+mn-lt"/>
              </a:rPr>
              <a:t>  SCFF &amp; ePlan Creation Service  </a:t>
            </a:r>
            <a:r>
              <a:rPr lang="en-US" sz="1200" b="1">
                <a:solidFill>
                  <a:schemeClr val="tx2"/>
                </a:solidFill>
                <a:ea typeface="+mn-lt"/>
                <a:cs typeface="+mn-lt"/>
              </a:rPr>
              <a:t> &gt; </a:t>
            </a:r>
            <a:r>
              <a:rPr lang="en-US" sz="1200" b="1">
                <a:solidFill>
                  <a:schemeClr val="accent6">
                    <a:lumMod val="25000"/>
                  </a:schemeClr>
                </a:solidFill>
                <a:ea typeface="+mn-lt"/>
                <a:cs typeface="+mn-lt"/>
              </a:rPr>
              <a:t>  SCFF Validation Service</a:t>
            </a:r>
            <a:endParaRPr lang="en-US" b="1">
              <a:solidFill>
                <a:schemeClr val="accent6">
                  <a:lumMod val="25000"/>
                </a:schemeClr>
              </a:solidFill>
              <a:cs typeface="Arial"/>
            </a:endParaRPr>
          </a:p>
        </p:txBody>
      </p:sp>
    </p:spTree>
    <p:extLst>
      <p:ext uri="{BB962C8B-B14F-4D97-AF65-F5344CB8AC3E}">
        <p14:creationId xmlns:p14="http://schemas.microsoft.com/office/powerpoint/2010/main" val="2921605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D4E393-9CFE-4F0B-AFE1-B9E8E2C85929}"/>
              </a:ext>
              <a:ext uri="{C183D7F6-B498-43B3-948B-1728B52AA6E4}">
                <adec:decorative xmlns:adec="http://schemas.microsoft.com/office/drawing/2017/decorative" val="1"/>
              </a:ext>
            </a:extLst>
          </p:cNvPr>
          <p:cNvSpPr/>
          <p:nvPr/>
        </p:nvSpPr>
        <p:spPr>
          <a:xfrm>
            <a:off x="-2274" y="6429232"/>
            <a:ext cx="12196549" cy="425355"/>
          </a:xfrm>
          <a:prstGeom prst="rect">
            <a:avLst/>
          </a:prstGeom>
          <a:solidFill>
            <a:schemeClr val="bg1">
              <a:lumMod val="9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69F233A9-39AA-4C7F-B086-58C99540ADC7}"/>
              </a:ext>
            </a:extLst>
          </p:cNvPr>
          <p:cNvSpPr txBox="1"/>
          <p:nvPr/>
        </p:nvSpPr>
        <p:spPr>
          <a:xfrm>
            <a:off x="812522" y="1261426"/>
            <a:ext cx="3932237" cy="93042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defTabSz="914400">
              <a:lnSpc>
                <a:spcPct val="90000"/>
              </a:lnSpc>
              <a:spcBef>
                <a:spcPct val="0"/>
              </a:spcBef>
              <a:spcAft>
                <a:spcPts val="600"/>
              </a:spcAft>
            </a:pPr>
            <a:r>
              <a:rPr lang="en-US" sz="2400" b="1" kern="1200">
                <a:latin typeface="+mn-lt"/>
                <a:ea typeface="+mj-ea"/>
                <a:cs typeface="+mj-cs"/>
              </a:rPr>
              <a:t>SCFF Guidance Notes &amp; Templates</a:t>
            </a:r>
          </a:p>
        </p:txBody>
      </p:sp>
      <p:sp>
        <p:nvSpPr>
          <p:cNvPr id="14" name="TextBox 13">
            <a:extLst>
              <a:ext uri="{FF2B5EF4-FFF2-40B4-BE49-F238E27FC236}">
                <a16:creationId xmlns:a16="http://schemas.microsoft.com/office/drawing/2014/main" id="{D062B049-F2C2-4A7A-B32A-CFCD57037B75}"/>
              </a:ext>
            </a:extLst>
          </p:cNvPr>
          <p:cNvSpPr txBox="1"/>
          <p:nvPr/>
        </p:nvSpPr>
        <p:spPr>
          <a:xfrm>
            <a:off x="858014" y="2315925"/>
            <a:ext cx="5001311" cy="386406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85750" defTabSz="914400">
              <a:spcBef>
                <a:spcPts val="1800"/>
              </a:spcBef>
              <a:spcAft>
                <a:spcPct val="0"/>
              </a:spcAft>
              <a:buFont typeface="Arial"/>
              <a:buChar char="•"/>
            </a:pPr>
            <a:r>
              <a:rPr lang="en-AU" sz="1600" kern="1200">
                <a:latin typeface="+mn-lt"/>
                <a:ea typeface="+mn-ea"/>
                <a:cs typeface="Arial"/>
              </a:rPr>
              <a:t>SCFF </a:t>
            </a:r>
            <a:r>
              <a:rPr lang="en-AU" sz="1600">
                <a:cs typeface="Arial"/>
              </a:rPr>
              <a:t>templates</a:t>
            </a:r>
            <a:endParaRPr lang="en-US" sz="1600">
              <a:ea typeface="+mn-lt"/>
              <a:cs typeface="+mn-lt"/>
            </a:endParaRPr>
          </a:p>
          <a:p>
            <a:pPr marL="285750" indent="-285750" defTabSz="914400">
              <a:spcBef>
                <a:spcPct val="20000"/>
              </a:spcBef>
              <a:spcAft>
                <a:spcPct val="0"/>
              </a:spcAft>
              <a:buFont typeface="Arial"/>
              <a:buChar char="•"/>
            </a:pPr>
            <a:r>
              <a:rPr lang="en-AU" sz="1600">
                <a:cs typeface="Arial"/>
              </a:rPr>
              <a:t>Guidance notes </a:t>
            </a:r>
            <a:endParaRPr lang="en-US" sz="1600">
              <a:ea typeface="+mn-lt"/>
              <a:cs typeface="+mn-lt"/>
            </a:endParaRPr>
          </a:p>
          <a:p>
            <a:pPr marL="285750" indent="-285750" defTabSz="914400">
              <a:spcBef>
                <a:spcPct val="20000"/>
              </a:spcBef>
              <a:spcAft>
                <a:spcPct val="0"/>
              </a:spcAft>
              <a:buFont typeface="Arial"/>
              <a:buChar char="•"/>
            </a:pPr>
            <a:r>
              <a:rPr lang="en-AU" sz="1600">
                <a:cs typeface="Arial"/>
              </a:rPr>
              <a:t>List of layers</a:t>
            </a:r>
            <a:endParaRPr lang="en-US" sz="1600">
              <a:ea typeface="+mn-lt"/>
              <a:cs typeface="+mn-lt"/>
            </a:endParaRPr>
          </a:p>
          <a:p>
            <a:pPr marL="285750" indent="-285750" defTabSz="914400">
              <a:spcBef>
                <a:spcPct val="20000"/>
              </a:spcBef>
              <a:spcAft>
                <a:spcPct val="0"/>
              </a:spcAft>
              <a:buFont typeface="Arial"/>
              <a:buChar char="•"/>
            </a:pPr>
            <a:r>
              <a:rPr lang="en-AU" sz="1600">
                <a:cs typeface="Arial"/>
              </a:rPr>
              <a:t>CAD examples</a:t>
            </a:r>
          </a:p>
          <a:p>
            <a:pPr marL="285750" indent="-285750" defTabSz="914400">
              <a:spcBef>
                <a:spcPct val="20000"/>
              </a:spcBef>
              <a:spcAft>
                <a:spcPct val="0"/>
              </a:spcAft>
              <a:buFont typeface="Arial"/>
              <a:buChar char="•"/>
            </a:pPr>
            <a:r>
              <a:rPr lang="en-AU" sz="1600">
                <a:ea typeface="+mn-lt"/>
                <a:cs typeface="+mn-lt"/>
              </a:rPr>
              <a:t>FAQs</a:t>
            </a:r>
          </a:p>
          <a:p>
            <a:pPr marL="285750" indent="-285750" defTabSz="914400">
              <a:spcBef>
                <a:spcPct val="20000"/>
              </a:spcBef>
              <a:spcAft>
                <a:spcPct val="0"/>
              </a:spcAft>
              <a:buFont typeface="Arial"/>
              <a:buChar char="•"/>
            </a:pPr>
            <a:endParaRPr lang="en-AU">
              <a:cs typeface="Arial"/>
            </a:endParaRPr>
          </a:p>
          <a:p>
            <a:pPr defTabSz="914400">
              <a:spcBef>
                <a:spcPct val="20000"/>
              </a:spcBef>
              <a:spcAft>
                <a:spcPct val="0"/>
              </a:spcAft>
            </a:pPr>
            <a:r>
              <a:rPr lang="en-AU" sz="1600">
                <a:cs typeface="Arial"/>
              </a:rPr>
              <a:t>If you would like more information or assistance getting started with the SCFF - </a:t>
            </a:r>
          </a:p>
          <a:p>
            <a:pPr defTabSz="914400">
              <a:spcBef>
                <a:spcPct val="20000"/>
              </a:spcBef>
              <a:spcAft>
                <a:spcPct val="0"/>
              </a:spcAft>
            </a:pPr>
            <a:r>
              <a:rPr lang="en-AU" sz="1600">
                <a:cs typeface="Arial"/>
              </a:rPr>
              <a:t>Contact the </a:t>
            </a:r>
            <a:r>
              <a:rPr lang="en-AU" sz="1600" b="1">
                <a:solidFill>
                  <a:srgbClr val="007DB9"/>
                </a:solidFill>
                <a:cs typeface="Arial"/>
              </a:rPr>
              <a:t>SPEAR Service Desk</a:t>
            </a:r>
            <a:r>
              <a:rPr lang="en-AU" sz="1600">
                <a:cs typeface="Arial"/>
              </a:rPr>
              <a:t>.</a:t>
            </a:r>
          </a:p>
          <a:p>
            <a:pPr defTabSz="914400">
              <a:spcBef>
                <a:spcPct val="20000"/>
              </a:spcBef>
              <a:spcAft>
                <a:spcPct val="0"/>
              </a:spcAft>
            </a:pPr>
            <a:endParaRPr lang="en-AU" u="sng">
              <a:cs typeface="Arial"/>
            </a:endParaRPr>
          </a:p>
        </p:txBody>
      </p:sp>
      <p:pic>
        <p:nvPicPr>
          <p:cNvPr id="6" name="Picture 5" descr="Graphical user interface&#10;&#10;Description automatically generated">
            <a:extLst>
              <a:ext uri="{FF2B5EF4-FFF2-40B4-BE49-F238E27FC236}">
                <a16:creationId xmlns:a16="http://schemas.microsoft.com/office/drawing/2014/main" id="{D77070BA-B9D7-44AD-A341-F1E6E288247D}"/>
              </a:ext>
            </a:extLst>
          </p:cNvPr>
          <p:cNvPicPr>
            <a:picLocks noChangeAspect="1"/>
          </p:cNvPicPr>
          <p:nvPr/>
        </p:nvPicPr>
        <p:blipFill>
          <a:blip r:embed="rId3"/>
          <a:stretch>
            <a:fillRect/>
          </a:stretch>
        </p:blipFill>
        <p:spPr>
          <a:xfrm>
            <a:off x="6213148" y="1475525"/>
            <a:ext cx="5276281" cy="4246570"/>
          </a:xfrm>
          <a:prstGeom prst="rect">
            <a:avLst/>
          </a:prstGeom>
          <a:noFill/>
        </p:spPr>
      </p:pic>
      <p:sp>
        <p:nvSpPr>
          <p:cNvPr id="3" name="Text Placeholder 2">
            <a:extLst>
              <a:ext uri="{FF2B5EF4-FFF2-40B4-BE49-F238E27FC236}">
                <a16:creationId xmlns:a16="http://schemas.microsoft.com/office/drawing/2014/main" id="{1D6FD19F-8EF5-4369-832C-A4B54C2B8A25}"/>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chemeClr val="bg2"/>
                </a:solidFill>
                <a:effectLst/>
                <a:uLnTx/>
                <a:uFillTx/>
                <a:latin typeface="+mj-lt"/>
                <a:ea typeface="+mn-ea"/>
                <a:cs typeface="+mn-cs"/>
              </a:rPr>
              <a:t>Single CAD Format File - SCFF</a:t>
            </a:r>
          </a:p>
        </p:txBody>
      </p:sp>
      <p:sp>
        <p:nvSpPr>
          <p:cNvPr id="2" name="TextBox 1">
            <a:extLst>
              <a:ext uri="{FF2B5EF4-FFF2-40B4-BE49-F238E27FC236}">
                <a16:creationId xmlns:a16="http://schemas.microsoft.com/office/drawing/2014/main" id="{237FBAF0-9882-47F4-B836-C1E643D1AF6B}"/>
              </a:ext>
            </a:extLst>
          </p:cNvPr>
          <p:cNvSpPr txBox="1"/>
          <p:nvPr/>
        </p:nvSpPr>
        <p:spPr>
          <a:xfrm>
            <a:off x="793544" y="6488332"/>
            <a:ext cx="106815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accent6">
                    <a:lumMod val="25000"/>
                  </a:schemeClr>
                </a:solidFill>
                <a:latin typeface="Arial"/>
                <a:cs typeface="Arial"/>
              </a:rPr>
              <a:t>SPEAR Homepage   </a:t>
            </a:r>
            <a:r>
              <a:rPr lang="en-US" sz="1200" b="1">
                <a:solidFill>
                  <a:schemeClr val="tx2"/>
                </a:solidFill>
                <a:latin typeface="Arial"/>
                <a:cs typeface="Arial"/>
              </a:rPr>
              <a:t>&gt;</a:t>
            </a:r>
            <a:r>
              <a:rPr lang="en-US" sz="1200" b="1">
                <a:solidFill>
                  <a:schemeClr val="accent6">
                    <a:lumMod val="25000"/>
                  </a:schemeClr>
                </a:solidFill>
                <a:latin typeface="Arial"/>
                <a:cs typeface="Arial"/>
              </a:rPr>
              <a:t>   ePlan   </a:t>
            </a:r>
            <a:r>
              <a:rPr lang="en-US" sz="1200" b="1">
                <a:solidFill>
                  <a:schemeClr val="tx2"/>
                </a:solidFill>
                <a:latin typeface="Arial"/>
                <a:cs typeface="Arial"/>
              </a:rPr>
              <a:t>&gt;</a:t>
            </a:r>
            <a:r>
              <a:rPr lang="en-US" sz="1200" b="1">
                <a:solidFill>
                  <a:schemeClr val="accent6">
                    <a:lumMod val="25000"/>
                  </a:schemeClr>
                </a:solidFill>
                <a:latin typeface="Arial"/>
                <a:cs typeface="Arial"/>
              </a:rPr>
              <a:t>   SCFF &amp; </a:t>
            </a:r>
            <a:r>
              <a:rPr lang="en-US" sz="1200" b="1" err="1">
                <a:solidFill>
                  <a:schemeClr val="accent6">
                    <a:lumMod val="25000"/>
                  </a:schemeClr>
                </a:solidFill>
                <a:latin typeface="Arial"/>
                <a:cs typeface="Arial"/>
              </a:rPr>
              <a:t>ePlan</a:t>
            </a:r>
            <a:r>
              <a:rPr lang="en-US" sz="1200" b="1">
                <a:solidFill>
                  <a:schemeClr val="accent6">
                    <a:lumMod val="25000"/>
                  </a:schemeClr>
                </a:solidFill>
                <a:latin typeface="Arial"/>
                <a:cs typeface="Arial"/>
              </a:rPr>
              <a:t> Creation Service  </a:t>
            </a:r>
            <a:r>
              <a:rPr lang="en-US" sz="1200" b="1">
                <a:solidFill>
                  <a:schemeClr val="tx2"/>
                </a:solidFill>
                <a:latin typeface="Arial"/>
                <a:cs typeface="Arial"/>
              </a:rPr>
              <a:t> &gt;</a:t>
            </a:r>
            <a:r>
              <a:rPr lang="en-US" sz="1200" b="1">
                <a:solidFill>
                  <a:schemeClr val="accent6">
                    <a:lumMod val="25000"/>
                  </a:schemeClr>
                </a:solidFill>
                <a:latin typeface="Arial"/>
                <a:cs typeface="Arial"/>
              </a:rPr>
              <a:t>   SCFF layers, examples &amp; templates</a:t>
            </a:r>
            <a:endParaRPr lang="en-US" sz="1200">
              <a:solidFill>
                <a:schemeClr val="accent6">
                  <a:lumMod val="25000"/>
                </a:schemeClr>
              </a:solidFill>
              <a:cs typeface="Arial"/>
            </a:endParaRPr>
          </a:p>
        </p:txBody>
      </p:sp>
      <p:pic>
        <p:nvPicPr>
          <p:cNvPr id="4" name="Graphic 4" descr="Envelope with solid fill">
            <a:extLst>
              <a:ext uri="{FF2B5EF4-FFF2-40B4-BE49-F238E27FC236}">
                <a16:creationId xmlns:a16="http://schemas.microsoft.com/office/drawing/2014/main" id="{F1DDBFCD-A1E1-4BFD-891C-0240D0A017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3055" y="5398360"/>
            <a:ext cx="436729" cy="425356"/>
          </a:xfrm>
          <a:prstGeom prst="rect">
            <a:avLst/>
          </a:prstGeom>
        </p:spPr>
      </p:pic>
      <p:sp>
        <p:nvSpPr>
          <p:cNvPr id="9" name="TextBox 8">
            <a:extLst>
              <a:ext uri="{FF2B5EF4-FFF2-40B4-BE49-F238E27FC236}">
                <a16:creationId xmlns:a16="http://schemas.microsoft.com/office/drawing/2014/main" id="{7114F158-DB3D-4B80-83CD-B10C918455FF}"/>
              </a:ext>
            </a:extLst>
          </p:cNvPr>
          <p:cNvSpPr txBox="1"/>
          <p:nvPr/>
        </p:nvSpPr>
        <p:spPr>
          <a:xfrm>
            <a:off x="1267446" y="5420791"/>
            <a:ext cx="3238476" cy="41800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914400">
              <a:spcBef>
                <a:spcPts val="1800"/>
              </a:spcBef>
              <a:spcAft>
                <a:spcPct val="0"/>
              </a:spcAft>
            </a:pPr>
            <a:r>
              <a:rPr lang="en-AU">
                <a:cs typeface="Arial"/>
              </a:rPr>
              <a:t> </a:t>
            </a:r>
            <a:r>
              <a:rPr lang="en-AU" sz="1600" u="sng">
                <a:cs typeface="Arial"/>
              </a:rPr>
              <a:t>spear.info@delwp.vic.gov.au</a:t>
            </a:r>
            <a:endParaRPr lang="en-AU" sz="1600">
              <a:cs typeface="Arial"/>
            </a:endParaRPr>
          </a:p>
        </p:txBody>
      </p:sp>
    </p:spTree>
    <p:extLst>
      <p:ext uri="{BB962C8B-B14F-4D97-AF65-F5344CB8AC3E}">
        <p14:creationId xmlns:p14="http://schemas.microsoft.com/office/powerpoint/2010/main" val="4105869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descr="Image of Single CAD Format File  Compliant DXF">
            <a:extLst>
              <a:ext uri="{FF2B5EF4-FFF2-40B4-BE49-F238E27FC236}">
                <a16:creationId xmlns:a16="http://schemas.microsoft.com/office/drawing/2014/main" id="{4AC779DF-B24C-4FFD-836D-19C681625B61}"/>
              </a:ext>
            </a:extLst>
          </p:cNvPr>
          <p:cNvSpPr/>
          <p:nvPr/>
        </p:nvSpPr>
        <p:spPr>
          <a:xfrm>
            <a:off x="-2275" y="924635"/>
            <a:ext cx="3871414" cy="5929952"/>
          </a:xfrm>
          <a:prstGeom prst="rect">
            <a:avLst/>
          </a:prstGeom>
          <a:solidFill>
            <a:srgbClr val="F8F8F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7E6A7CC8-38F9-49CC-AAF4-B88365BEB521}"/>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2"/>
                </a:solidFill>
                <a:effectLst/>
                <a:uLnTx/>
                <a:uFillTx/>
                <a:latin typeface="+mj-lt"/>
                <a:ea typeface="+mn-ea"/>
                <a:cs typeface="Arial"/>
              </a:rPr>
              <a:t>Single CAD Format File - SCFF</a:t>
            </a:r>
            <a:r>
              <a:rPr kumimoji="0" lang="en-US" sz="2800" b="0" i="0" u="none" strike="noStrike" kern="1200" cap="none" spc="0" normalizeH="0" baseline="0" noProof="0" dirty="0">
                <a:ln>
                  <a:noFill/>
                </a:ln>
                <a:solidFill>
                  <a:srgbClr val="FFFFFF"/>
                </a:solidFill>
                <a:effectLst/>
                <a:uLnTx/>
                <a:uFillTx/>
                <a:latin typeface="+mj-lt"/>
                <a:ea typeface="+mn-ea"/>
                <a:cs typeface="Arial"/>
              </a:rPr>
              <a:t> </a:t>
            </a:r>
            <a:endParaRPr kumimoji="0" lang="en-US" sz="2800" b="0" i="0" u="none" strike="noStrike" kern="1200" cap="none" spc="0" normalizeH="0" baseline="0" noProof="0" dirty="0">
              <a:ln>
                <a:noFill/>
              </a:ln>
              <a:solidFill>
                <a:srgbClr val="FF0000"/>
              </a:solidFill>
              <a:effectLst/>
              <a:uLnTx/>
              <a:uFillTx/>
              <a:latin typeface="+mj-lt"/>
              <a:ea typeface="+mn-ea"/>
              <a:cs typeface="Arial" panose="020B0604020202020204" pitchFamily="34" charset="0"/>
            </a:endParaRPr>
          </a:p>
        </p:txBody>
      </p:sp>
      <p:sp>
        <p:nvSpPr>
          <p:cNvPr id="38" name="TextBox 37">
            <a:extLst>
              <a:ext uri="{FF2B5EF4-FFF2-40B4-BE49-F238E27FC236}">
                <a16:creationId xmlns:a16="http://schemas.microsoft.com/office/drawing/2014/main" id="{87624BA7-632E-4386-975A-37FDEDE7A8E0}"/>
              </a:ext>
            </a:extLst>
          </p:cNvPr>
          <p:cNvSpPr txBox="1"/>
          <p:nvPr/>
        </p:nvSpPr>
        <p:spPr>
          <a:xfrm>
            <a:off x="5434929" y="1037170"/>
            <a:ext cx="515430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VIC SemiBold"/>
              </a:rPr>
              <a:t>2. </a:t>
            </a:r>
            <a:r>
              <a:rPr lang="en-US" sz="2000" u="sng">
                <a:latin typeface="VIC SemiBold"/>
              </a:rPr>
              <a:t>SPEAR – Digital Survey Geometry</a:t>
            </a:r>
          </a:p>
        </p:txBody>
      </p:sp>
      <p:pic>
        <p:nvPicPr>
          <p:cNvPr id="12" name="Picture 20" descr="A picture containing diagram&#10;&#10;Description automatically generated">
            <a:extLst>
              <a:ext uri="{FF2B5EF4-FFF2-40B4-BE49-F238E27FC236}">
                <a16:creationId xmlns:a16="http://schemas.microsoft.com/office/drawing/2014/main" id="{86A63F8F-4460-4F43-B9AD-D8020BEEACE5}"/>
              </a:ext>
            </a:extLst>
          </p:cNvPr>
          <p:cNvPicPr>
            <a:picLocks noChangeAspect="1"/>
          </p:cNvPicPr>
          <p:nvPr/>
        </p:nvPicPr>
        <p:blipFill>
          <a:blip r:embed="rId3"/>
          <a:stretch>
            <a:fillRect/>
          </a:stretch>
        </p:blipFill>
        <p:spPr>
          <a:xfrm>
            <a:off x="620158" y="2455972"/>
            <a:ext cx="2594475" cy="3700149"/>
          </a:xfrm>
          <a:prstGeom prst="rect">
            <a:avLst/>
          </a:prstGeom>
        </p:spPr>
      </p:pic>
      <p:sp>
        <p:nvSpPr>
          <p:cNvPr id="14" name="TextBox 13">
            <a:extLst>
              <a:ext uri="{FF2B5EF4-FFF2-40B4-BE49-F238E27FC236}">
                <a16:creationId xmlns:a16="http://schemas.microsoft.com/office/drawing/2014/main" id="{ECA902C8-8983-443D-9B0C-B2DF33FE82D7}"/>
              </a:ext>
            </a:extLst>
          </p:cNvPr>
          <p:cNvSpPr txBox="1"/>
          <p:nvPr/>
        </p:nvSpPr>
        <p:spPr>
          <a:xfrm>
            <a:off x="707713" y="1919462"/>
            <a:ext cx="25069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VIC"/>
              </a:rPr>
              <a:t>Compliant DXF</a:t>
            </a:r>
          </a:p>
        </p:txBody>
      </p:sp>
      <p:sp>
        <p:nvSpPr>
          <p:cNvPr id="18" name="TextBox 17">
            <a:extLst>
              <a:ext uri="{FF2B5EF4-FFF2-40B4-BE49-F238E27FC236}">
                <a16:creationId xmlns:a16="http://schemas.microsoft.com/office/drawing/2014/main" id="{490C6CA5-C8AA-4DBC-8677-0E8D0F48DBF7}"/>
              </a:ext>
            </a:extLst>
          </p:cNvPr>
          <p:cNvSpPr txBox="1"/>
          <p:nvPr/>
        </p:nvSpPr>
        <p:spPr>
          <a:xfrm>
            <a:off x="451745" y="1042126"/>
            <a:ext cx="25953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VIC SemiBold"/>
                <a:cs typeface="Arial"/>
              </a:rPr>
              <a:t>1. </a:t>
            </a:r>
            <a:r>
              <a:rPr lang="en-US" sz="2000" u="sng">
                <a:latin typeface="VIC SemiBold"/>
                <a:cs typeface="Arial"/>
              </a:rPr>
              <a:t>CAD Input</a:t>
            </a:r>
            <a:endParaRPr lang="en-US"/>
          </a:p>
        </p:txBody>
      </p:sp>
      <p:pic>
        <p:nvPicPr>
          <p:cNvPr id="20" name="Graphic 19" descr="Chevron arrows with solid fill">
            <a:extLst>
              <a:ext uri="{FF2B5EF4-FFF2-40B4-BE49-F238E27FC236}">
                <a16:creationId xmlns:a16="http://schemas.microsoft.com/office/drawing/2014/main" id="{52DF7B26-9554-44AA-831B-2D2403B348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0391" y="3120280"/>
            <a:ext cx="611554" cy="621324"/>
          </a:xfrm>
          <a:prstGeom prst="rect">
            <a:avLst/>
          </a:prstGeom>
        </p:spPr>
      </p:pic>
      <p:pic>
        <p:nvPicPr>
          <p:cNvPr id="22" name="Picture 22" descr="A picture containing table&#10;&#10;Description automatically generated">
            <a:extLst>
              <a:ext uri="{FF2B5EF4-FFF2-40B4-BE49-F238E27FC236}">
                <a16:creationId xmlns:a16="http://schemas.microsoft.com/office/drawing/2014/main" id="{FB05AE6D-BD8C-455D-9057-A381EE831FE4}"/>
              </a:ext>
            </a:extLst>
          </p:cNvPr>
          <p:cNvPicPr>
            <a:picLocks noChangeAspect="1"/>
          </p:cNvPicPr>
          <p:nvPr/>
        </p:nvPicPr>
        <p:blipFill>
          <a:blip r:embed="rId6"/>
          <a:stretch>
            <a:fillRect/>
          </a:stretch>
        </p:blipFill>
        <p:spPr>
          <a:xfrm>
            <a:off x="4581525" y="2452306"/>
            <a:ext cx="7005636" cy="3167823"/>
          </a:xfrm>
          <a:prstGeom prst="rect">
            <a:avLst/>
          </a:prstGeom>
        </p:spPr>
      </p:pic>
      <p:sp>
        <p:nvSpPr>
          <p:cNvPr id="24" name="TextBox 23">
            <a:extLst>
              <a:ext uri="{FF2B5EF4-FFF2-40B4-BE49-F238E27FC236}">
                <a16:creationId xmlns:a16="http://schemas.microsoft.com/office/drawing/2014/main" id="{FCDD3108-3122-45FE-8915-61F7FB9852CC}"/>
              </a:ext>
            </a:extLst>
          </p:cNvPr>
          <p:cNvSpPr txBox="1"/>
          <p:nvPr/>
        </p:nvSpPr>
        <p:spPr>
          <a:xfrm>
            <a:off x="6270172" y="1999069"/>
            <a:ext cx="34099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VIC"/>
              </a:rPr>
              <a:t>SPEAR - Subdivision Act</a:t>
            </a:r>
          </a:p>
        </p:txBody>
      </p:sp>
    </p:spTree>
    <p:extLst>
      <p:ext uri="{BB962C8B-B14F-4D97-AF65-F5344CB8AC3E}">
        <p14:creationId xmlns:p14="http://schemas.microsoft.com/office/powerpoint/2010/main" val="3924315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descr="Logo, company name&#10;&#10;Description automatically generated">
            <a:extLst>
              <a:ext uri="{FF2B5EF4-FFF2-40B4-BE49-F238E27FC236}">
                <a16:creationId xmlns:a16="http://schemas.microsoft.com/office/drawing/2014/main" id="{966E3D45-8608-4EC9-885B-813F9AF9017F}"/>
              </a:ext>
            </a:extLst>
          </p:cNvPr>
          <p:cNvPicPr>
            <a:picLocks noChangeAspect="1"/>
          </p:cNvPicPr>
          <p:nvPr/>
        </p:nvPicPr>
        <p:blipFill>
          <a:blip r:embed="rId3"/>
          <a:stretch>
            <a:fillRect/>
          </a:stretch>
        </p:blipFill>
        <p:spPr>
          <a:xfrm>
            <a:off x="487947" y="4144831"/>
            <a:ext cx="2569402" cy="1602419"/>
          </a:xfrm>
          <a:prstGeom prst="rect">
            <a:avLst/>
          </a:prstGeom>
        </p:spPr>
      </p:pic>
      <p:pic>
        <p:nvPicPr>
          <p:cNvPr id="10" name="Picture 10" descr="A picture containing logo&#10;&#10;Description automatically generated">
            <a:extLst>
              <a:ext uri="{FF2B5EF4-FFF2-40B4-BE49-F238E27FC236}">
                <a16:creationId xmlns:a16="http://schemas.microsoft.com/office/drawing/2014/main" id="{4F033439-D77D-4B4A-8BBE-4037C4108CEE}"/>
              </a:ext>
            </a:extLst>
          </p:cNvPr>
          <p:cNvPicPr>
            <a:picLocks noChangeAspect="1"/>
          </p:cNvPicPr>
          <p:nvPr/>
        </p:nvPicPr>
        <p:blipFill rotWithShape="1">
          <a:blip r:embed="rId4"/>
          <a:srcRect l="380" t="-568" b="26316"/>
          <a:stretch/>
        </p:blipFill>
        <p:spPr>
          <a:xfrm>
            <a:off x="4101444" y="2031154"/>
            <a:ext cx="2409182" cy="773006"/>
          </a:xfrm>
          <a:prstGeom prst="rect">
            <a:avLst/>
          </a:prstGeom>
        </p:spPr>
      </p:pic>
      <p:pic>
        <p:nvPicPr>
          <p:cNvPr id="9" name="Picture 9" descr="Logo, company name&#10;&#10;Description automatically generated">
            <a:extLst>
              <a:ext uri="{FF2B5EF4-FFF2-40B4-BE49-F238E27FC236}">
                <a16:creationId xmlns:a16="http://schemas.microsoft.com/office/drawing/2014/main" id="{86428126-9D48-4D28-B97B-5659BE39D13D}"/>
              </a:ext>
            </a:extLst>
          </p:cNvPr>
          <p:cNvPicPr>
            <a:picLocks noChangeAspect="1"/>
          </p:cNvPicPr>
          <p:nvPr/>
        </p:nvPicPr>
        <p:blipFill>
          <a:blip r:embed="rId5"/>
          <a:stretch>
            <a:fillRect/>
          </a:stretch>
        </p:blipFill>
        <p:spPr>
          <a:xfrm>
            <a:off x="2766901" y="1759734"/>
            <a:ext cx="1299576" cy="1320453"/>
          </a:xfrm>
          <a:prstGeom prst="rect">
            <a:avLst/>
          </a:prstGeom>
        </p:spPr>
      </p:pic>
      <p:sp>
        <p:nvSpPr>
          <p:cNvPr id="3" name="Text Placeholder 2">
            <a:extLst>
              <a:ext uri="{FF2B5EF4-FFF2-40B4-BE49-F238E27FC236}">
                <a16:creationId xmlns:a16="http://schemas.microsoft.com/office/drawing/2014/main" id="{7E6A7CC8-38F9-49CC-AAF4-B88365BEB521}"/>
              </a:ext>
            </a:extLst>
          </p:cNvPr>
          <p:cNvSpPr>
            <a:spLocks noGrp="1"/>
          </p:cNvSpPr>
          <p:nvPr>
            <p:ph type="body" sz="quarter" idx="14"/>
          </p:nvPr>
        </p:nvSpPr>
        <p:spPr/>
        <p:txBody>
          <a:bodyPr/>
          <a:lstStyle/>
          <a:p>
            <a:pPr>
              <a:spcAft>
                <a:spcPts val="600"/>
              </a:spcAft>
              <a:defRPr/>
            </a:pPr>
            <a:r>
              <a:rPr lang="en-US" err="1">
                <a:latin typeface="+mj-lt"/>
                <a:cs typeface="+mn-cs"/>
              </a:rPr>
              <a:t>ePlan</a:t>
            </a:r>
            <a:r>
              <a:rPr lang="en-US">
                <a:latin typeface="+mj-lt"/>
                <a:cs typeface="+mn-cs"/>
              </a:rPr>
              <a:t> Creation Service Pilot</a:t>
            </a:r>
          </a:p>
        </p:txBody>
      </p:sp>
      <p:pic>
        <p:nvPicPr>
          <p:cNvPr id="4" name="Picture 4" descr="A picture containing diagram&#10;&#10;Description automatically generated">
            <a:extLst>
              <a:ext uri="{FF2B5EF4-FFF2-40B4-BE49-F238E27FC236}">
                <a16:creationId xmlns:a16="http://schemas.microsoft.com/office/drawing/2014/main" id="{8F4B7EA4-AFFE-4084-9B2D-FA166C5B7118}"/>
              </a:ext>
            </a:extLst>
          </p:cNvPr>
          <p:cNvPicPr>
            <a:picLocks noChangeAspect="1"/>
          </p:cNvPicPr>
          <p:nvPr/>
        </p:nvPicPr>
        <p:blipFill>
          <a:blip r:embed="rId6"/>
          <a:stretch>
            <a:fillRect/>
          </a:stretch>
        </p:blipFill>
        <p:spPr>
          <a:xfrm>
            <a:off x="9158689" y="1294841"/>
            <a:ext cx="3036983" cy="3276800"/>
          </a:xfrm>
          <a:prstGeom prst="rect">
            <a:avLst/>
          </a:prstGeom>
        </p:spPr>
      </p:pic>
      <p:sp>
        <p:nvSpPr>
          <p:cNvPr id="5" name="Title 4">
            <a:extLst>
              <a:ext uri="{FF2B5EF4-FFF2-40B4-BE49-F238E27FC236}">
                <a16:creationId xmlns:a16="http://schemas.microsoft.com/office/drawing/2014/main" id="{FC11B3AC-2A87-4A7C-AE76-37EB63D6FEE6}"/>
              </a:ext>
            </a:extLst>
          </p:cNvPr>
          <p:cNvSpPr txBox="1">
            <a:spLocks noGrp="1"/>
          </p:cNvSpPr>
          <p:nvPr>
            <p:ph type="title" idx="4294967295"/>
          </p:nvPr>
        </p:nvSpPr>
        <p:spPr>
          <a:xfrm>
            <a:off x="773459" y="1288237"/>
            <a:ext cx="10636859"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tx1"/>
                </a:solidFill>
                <a:effectLst/>
                <a:uLnTx/>
                <a:uFillTx/>
                <a:latin typeface="+mn-lt"/>
                <a:ea typeface="+mn-lt"/>
                <a:cs typeface="+mn-lt"/>
              </a:rPr>
              <a:t>Organisations Participating in Pilot:    </a:t>
            </a:r>
            <a:r>
              <a:rPr kumimoji="0" lang="en-AU" sz="2000" b="1" i="0" u="none" strike="noStrike" kern="1200" cap="none" spc="0" normalizeH="0" baseline="0" noProof="0" dirty="0">
                <a:ln>
                  <a:noFill/>
                </a:ln>
                <a:solidFill>
                  <a:schemeClr val="tx2"/>
                </a:solidFill>
                <a:effectLst/>
                <a:uLnTx/>
                <a:uFillTx/>
                <a:latin typeface="+mn-lt"/>
                <a:ea typeface="+mn-lt"/>
                <a:cs typeface="+mn-lt"/>
              </a:rPr>
              <a:t>10</a:t>
            </a:r>
          </a:p>
        </p:txBody>
      </p:sp>
      <p:pic>
        <p:nvPicPr>
          <p:cNvPr id="2" name="Picture 5" descr="A picture containing logo&#10;&#10;Description automatically generated">
            <a:extLst>
              <a:ext uri="{FF2B5EF4-FFF2-40B4-BE49-F238E27FC236}">
                <a16:creationId xmlns:a16="http://schemas.microsoft.com/office/drawing/2014/main" id="{33F4B786-CF2E-420C-8B25-B0E6CACEB945}"/>
              </a:ext>
            </a:extLst>
          </p:cNvPr>
          <p:cNvPicPr>
            <a:picLocks noChangeAspect="1"/>
          </p:cNvPicPr>
          <p:nvPr/>
        </p:nvPicPr>
        <p:blipFill>
          <a:blip r:embed="rId7"/>
          <a:stretch>
            <a:fillRect/>
          </a:stretch>
        </p:blipFill>
        <p:spPr>
          <a:xfrm>
            <a:off x="802533" y="2097024"/>
            <a:ext cx="1428750" cy="666750"/>
          </a:xfrm>
          <a:prstGeom prst="rect">
            <a:avLst/>
          </a:prstGeom>
        </p:spPr>
      </p:pic>
      <p:pic>
        <p:nvPicPr>
          <p:cNvPr id="11" name="Picture 11" descr="A picture containing icon&#10;&#10;Description automatically generated">
            <a:extLst>
              <a:ext uri="{FF2B5EF4-FFF2-40B4-BE49-F238E27FC236}">
                <a16:creationId xmlns:a16="http://schemas.microsoft.com/office/drawing/2014/main" id="{0DF43F6D-407E-4888-951E-E5D77BA357EB}"/>
              </a:ext>
            </a:extLst>
          </p:cNvPr>
          <p:cNvPicPr>
            <a:picLocks noChangeAspect="1"/>
          </p:cNvPicPr>
          <p:nvPr/>
        </p:nvPicPr>
        <p:blipFill>
          <a:blip r:embed="rId8"/>
          <a:stretch>
            <a:fillRect/>
          </a:stretch>
        </p:blipFill>
        <p:spPr>
          <a:xfrm>
            <a:off x="6647817" y="2200687"/>
            <a:ext cx="1533525" cy="542925"/>
          </a:xfrm>
          <a:prstGeom prst="rect">
            <a:avLst/>
          </a:prstGeom>
        </p:spPr>
      </p:pic>
      <p:pic>
        <p:nvPicPr>
          <p:cNvPr id="12" name="Picture 12" descr="A picture containing graphical user interface&#10;&#10;Description automatically generated">
            <a:extLst>
              <a:ext uri="{FF2B5EF4-FFF2-40B4-BE49-F238E27FC236}">
                <a16:creationId xmlns:a16="http://schemas.microsoft.com/office/drawing/2014/main" id="{12B9010E-6D8A-4CD7-A417-488F74D51EE8}"/>
              </a:ext>
            </a:extLst>
          </p:cNvPr>
          <p:cNvPicPr>
            <a:picLocks noChangeAspect="1"/>
          </p:cNvPicPr>
          <p:nvPr/>
        </p:nvPicPr>
        <p:blipFill>
          <a:blip r:embed="rId9"/>
          <a:stretch>
            <a:fillRect/>
          </a:stretch>
        </p:blipFill>
        <p:spPr>
          <a:xfrm>
            <a:off x="729855" y="3485632"/>
            <a:ext cx="2263036" cy="499121"/>
          </a:xfrm>
          <a:prstGeom prst="rect">
            <a:avLst/>
          </a:prstGeom>
        </p:spPr>
      </p:pic>
      <p:pic>
        <p:nvPicPr>
          <p:cNvPr id="13" name="Picture 13" descr="Icon&#10;&#10;Description automatically generated">
            <a:extLst>
              <a:ext uri="{FF2B5EF4-FFF2-40B4-BE49-F238E27FC236}">
                <a16:creationId xmlns:a16="http://schemas.microsoft.com/office/drawing/2014/main" id="{942FAC6B-5CCC-4C25-91D4-294FAE2B40C5}"/>
              </a:ext>
            </a:extLst>
          </p:cNvPr>
          <p:cNvPicPr>
            <a:picLocks noChangeAspect="1"/>
          </p:cNvPicPr>
          <p:nvPr/>
        </p:nvPicPr>
        <p:blipFill>
          <a:blip r:embed="rId10"/>
          <a:stretch>
            <a:fillRect/>
          </a:stretch>
        </p:blipFill>
        <p:spPr>
          <a:xfrm rot="5400000">
            <a:off x="4260108" y="2890272"/>
            <a:ext cx="766176" cy="1554141"/>
          </a:xfrm>
          <a:prstGeom prst="rect">
            <a:avLst/>
          </a:prstGeom>
        </p:spPr>
      </p:pic>
      <p:pic>
        <p:nvPicPr>
          <p:cNvPr id="14" name="Picture 14" descr="Logo&#10;&#10;Description automatically generated">
            <a:extLst>
              <a:ext uri="{FF2B5EF4-FFF2-40B4-BE49-F238E27FC236}">
                <a16:creationId xmlns:a16="http://schemas.microsoft.com/office/drawing/2014/main" id="{52C1188A-E23E-4EB1-82F2-E726F280EDD0}"/>
              </a:ext>
            </a:extLst>
          </p:cNvPr>
          <p:cNvPicPr>
            <a:picLocks noChangeAspect="1"/>
          </p:cNvPicPr>
          <p:nvPr/>
        </p:nvPicPr>
        <p:blipFill rotWithShape="1">
          <a:blip r:embed="rId11"/>
          <a:srcRect t="3433" r="41065" b="-1724"/>
          <a:stretch/>
        </p:blipFill>
        <p:spPr>
          <a:xfrm>
            <a:off x="6324813" y="3356932"/>
            <a:ext cx="1971620" cy="735470"/>
          </a:xfrm>
          <a:prstGeom prst="rect">
            <a:avLst/>
          </a:prstGeom>
        </p:spPr>
      </p:pic>
      <p:pic>
        <p:nvPicPr>
          <p:cNvPr id="18" name="Picture 18" descr="Logo&#10;&#10;Description automatically generated">
            <a:extLst>
              <a:ext uri="{FF2B5EF4-FFF2-40B4-BE49-F238E27FC236}">
                <a16:creationId xmlns:a16="http://schemas.microsoft.com/office/drawing/2014/main" id="{DF302FA5-2D9E-4D6B-BCB5-59E79BFC1F8A}"/>
              </a:ext>
            </a:extLst>
          </p:cNvPr>
          <p:cNvPicPr>
            <a:picLocks noChangeAspect="1"/>
          </p:cNvPicPr>
          <p:nvPr/>
        </p:nvPicPr>
        <p:blipFill>
          <a:blip r:embed="rId12"/>
          <a:stretch>
            <a:fillRect/>
          </a:stretch>
        </p:blipFill>
        <p:spPr>
          <a:xfrm>
            <a:off x="3546060" y="4557538"/>
            <a:ext cx="2371725" cy="714375"/>
          </a:xfrm>
          <a:prstGeom prst="rect">
            <a:avLst/>
          </a:prstGeom>
        </p:spPr>
      </p:pic>
      <p:pic>
        <p:nvPicPr>
          <p:cNvPr id="19" name="Picture 19" descr="Logo&#10;&#10;Description automatically generated">
            <a:extLst>
              <a:ext uri="{FF2B5EF4-FFF2-40B4-BE49-F238E27FC236}">
                <a16:creationId xmlns:a16="http://schemas.microsoft.com/office/drawing/2014/main" id="{6CC73689-06AC-4184-98C3-2A7D0F448BDC}"/>
              </a:ext>
            </a:extLst>
          </p:cNvPr>
          <p:cNvPicPr>
            <a:picLocks noChangeAspect="1"/>
          </p:cNvPicPr>
          <p:nvPr/>
        </p:nvPicPr>
        <p:blipFill>
          <a:blip r:embed="rId13"/>
          <a:stretch>
            <a:fillRect/>
          </a:stretch>
        </p:blipFill>
        <p:spPr>
          <a:xfrm>
            <a:off x="6533582" y="4555156"/>
            <a:ext cx="1647173" cy="604314"/>
          </a:xfrm>
          <a:prstGeom prst="rect">
            <a:avLst/>
          </a:prstGeom>
        </p:spPr>
      </p:pic>
      <p:pic>
        <p:nvPicPr>
          <p:cNvPr id="25" name="Picture 5" descr="A picture containing text, indoor, electronics&#10;&#10;Description automatically generated">
            <a:extLst>
              <a:ext uri="{FF2B5EF4-FFF2-40B4-BE49-F238E27FC236}">
                <a16:creationId xmlns:a16="http://schemas.microsoft.com/office/drawing/2014/main" id="{33876819-9FC4-4D00-B585-E116FED94B7D}"/>
              </a:ext>
            </a:extLst>
          </p:cNvPr>
          <p:cNvPicPr>
            <a:picLocks noChangeAspect="1"/>
          </p:cNvPicPr>
          <p:nvPr/>
        </p:nvPicPr>
        <p:blipFill>
          <a:blip r:embed="rId14"/>
          <a:stretch>
            <a:fillRect/>
          </a:stretch>
        </p:blipFill>
        <p:spPr>
          <a:xfrm>
            <a:off x="9166303" y="1293008"/>
            <a:ext cx="3021980" cy="3277667"/>
          </a:xfrm>
          <a:prstGeom prst="rect">
            <a:avLst/>
          </a:prstGeom>
        </p:spPr>
      </p:pic>
      <p:sp>
        <p:nvSpPr>
          <p:cNvPr id="16" name="Rectangle 15" descr="ePlan Creation Service Pilot commencing 20 July 2021">
            <a:extLst>
              <a:ext uri="{FF2B5EF4-FFF2-40B4-BE49-F238E27FC236}">
                <a16:creationId xmlns:a16="http://schemas.microsoft.com/office/drawing/2014/main" id="{4B8AA075-96EA-4EAB-86FE-43157B0A50BE}"/>
              </a:ext>
            </a:extLst>
          </p:cNvPr>
          <p:cNvSpPr/>
          <p:nvPr/>
        </p:nvSpPr>
        <p:spPr>
          <a:xfrm>
            <a:off x="634620" y="5792336"/>
            <a:ext cx="10934131" cy="561833"/>
          </a:xfrm>
          <a:prstGeom prst="rect">
            <a:avLst/>
          </a:prstGeom>
          <a:solidFill>
            <a:schemeClr val="tx1">
              <a:lumMod val="10000"/>
              <a:lumOff val="9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a:extLst>
              <a:ext uri="{FF2B5EF4-FFF2-40B4-BE49-F238E27FC236}">
                <a16:creationId xmlns:a16="http://schemas.microsoft.com/office/drawing/2014/main" id="{8B8759F0-BEF1-4648-BCF0-B5093350D91E}"/>
              </a:ext>
            </a:extLst>
          </p:cNvPr>
          <p:cNvSpPr txBox="1"/>
          <p:nvPr/>
        </p:nvSpPr>
        <p:spPr>
          <a:xfrm>
            <a:off x="1160923" y="5897082"/>
            <a:ext cx="91115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a:latin typeface="VIC SemiBold"/>
                <a:ea typeface="+mn-lt"/>
                <a:cs typeface="+mn-lt"/>
              </a:rPr>
              <a:t>ePlan Creation Service Pilot – </a:t>
            </a:r>
            <a:r>
              <a:rPr lang="en-AU">
                <a:solidFill>
                  <a:schemeClr val="tx2"/>
                </a:solidFill>
                <a:latin typeface="VIC SemiBold"/>
                <a:ea typeface="+mn-lt"/>
                <a:cs typeface="+mn-lt"/>
              </a:rPr>
              <a:t>20th July 2021 </a:t>
            </a:r>
            <a:endParaRPr lang="en-US">
              <a:solidFill>
                <a:schemeClr val="tx2"/>
              </a:solidFill>
              <a:ea typeface="+mn-lt"/>
              <a:cs typeface="+mn-lt"/>
            </a:endParaRPr>
          </a:p>
        </p:txBody>
      </p:sp>
      <p:sp>
        <p:nvSpPr>
          <p:cNvPr id="28" name="Rectangle 27">
            <a:extLst>
              <a:ext uri="{FF2B5EF4-FFF2-40B4-BE49-F238E27FC236}">
                <a16:creationId xmlns:a16="http://schemas.microsoft.com/office/drawing/2014/main" id="{DB83C786-9FB3-49A9-9174-489B066BBFBB}"/>
              </a:ext>
              <a:ext uri="{C183D7F6-B498-43B3-948B-1728B52AA6E4}">
                <adec:decorative xmlns:adec="http://schemas.microsoft.com/office/drawing/2017/decorative" val="1"/>
              </a:ext>
            </a:extLst>
          </p:cNvPr>
          <p:cNvSpPr/>
          <p:nvPr/>
        </p:nvSpPr>
        <p:spPr>
          <a:xfrm>
            <a:off x="629645" y="5787361"/>
            <a:ext cx="106909" cy="573206"/>
          </a:xfrm>
          <a:prstGeom prst="rect">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9" name="Graphic 29" descr="Flip calendar with solid fill">
            <a:extLst>
              <a:ext uri="{FF2B5EF4-FFF2-40B4-BE49-F238E27FC236}">
                <a16:creationId xmlns:a16="http://schemas.microsoft.com/office/drawing/2014/main" id="{AF464566-0695-42F3-B10A-43E0656606F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5218" y="5883321"/>
            <a:ext cx="357117" cy="357117"/>
          </a:xfrm>
          <a:prstGeom prst="rect">
            <a:avLst/>
          </a:prstGeom>
        </p:spPr>
      </p:pic>
    </p:spTree>
    <p:extLst>
      <p:ext uri="{BB962C8B-B14F-4D97-AF65-F5344CB8AC3E}">
        <p14:creationId xmlns:p14="http://schemas.microsoft.com/office/powerpoint/2010/main" val="271299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descr="Image of plan PDF">
            <a:extLst>
              <a:ext uri="{FF2B5EF4-FFF2-40B4-BE49-F238E27FC236}">
                <a16:creationId xmlns:a16="http://schemas.microsoft.com/office/drawing/2014/main" id="{FF8DABE0-E9E6-4BDF-AC84-97EF2FA36213}"/>
              </a:ext>
            </a:extLst>
          </p:cNvPr>
          <p:cNvSpPr/>
          <p:nvPr/>
        </p:nvSpPr>
        <p:spPr>
          <a:xfrm>
            <a:off x="8322859" y="936007"/>
            <a:ext cx="3871414" cy="5929952"/>
          </a:xfrm>
          <a:prstGeom prst="rect">
            <a:avLst/>
          </a:prstGeom>
          <a:solidFill>
            <a:srgbClr val="F8F8F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descr="Image of compliant DXF ">
            <a:extLst>
              <a:ext uri="{FF2B5EF4-FFF2-40B4-BE49-F238E27FC236}">
                <a16:creationId xmlns:a16="http://schemas.microsoft.com/office/drawing/2014/main" id="{6DEFC4C8-8913-4399-8614-CBA0C763A7FF}"/>
              </a:ext>
            </a:extLst>
          </p:cNvPr>
          <p:cNvSpPr/>
          <p:nvPr/>
        </p:nvSpPr>
        <p:spPr>
          <a:xfrm>
            <a:off x="-2275" y="924635"/>
            <a:ext cx="3871414" cy="5929952"/>
          </a:xfrm>
          <a:prstGeom prst="rect">
            <a:avLst/>
          </a:prstGeom>
          <a:solidFill>
            <a:srgbClr val="F8F8F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7E6A7CC8-38F9-49CC-AAF4-B88365BEB521}"/>
              </a:ext>
            </a:extLst>
          </p:cNvPr>
          <p:cNvSpPr>
            <a:spLocks noGrp="1"/>
          </p:cNvSpPr>
          <p:nvPr>
            <p:ph type="body" sz="quarter" idx="14"/>
          </p:nvPr>
        </p:nvSpPr>
        <p:spPr/>
        <p:txBody>
          <a:bodyPr/>
          <a:lstStyle/>
          <a:p>
            <a:r>
              <a:rPr lang="en-US" err="1">
                <a:latin typeface="VIC SemiBold"/>
                <a:cs typeface="Arial"/>
              </a:rPr>
              <a:t>ePlan</a:t>
            </a:r>
            <a:r>
              <a:rPr lang="en-US">
                <a:latin typeface="VIC SemiBold"/>
                <a:cs typeface="Arial"/>
              </a:rPr>
              <a:t> Creation Service (SCFF to </a:t>
            </a:r>
            <a:r>
              <a:rPr lang="en-US" err="1">
                <a:latin typeface="VIC SemiBold"/>
                <a:cs typeface="Arial"/>
              </a:rPr>
              <a:t>ePlan</a:t>
            </a:r>
            <a:r>
              <a:rPr lang="en-US">
                <a:latin typeface="VIC SemiBold"/>
                <a:cs typeface="Arial"/>
              </a:rPr>
              <a:t>)</a:t>
            </a:r>
            <a:endParaRPr lang="en-US">
              <a:solidFill>
                <a:srgbClr val="FFFFFF"/>
              </a:solidFill>
            </a:endParaRPr>
          </a:p>
        </p:txBody>
      </p:sp>
      <p:pic>
        <p:nvPicPr>
          <p:cNvPr id="11" name="Picture 12" descr="Text&#10;&#10;Description automatically generated">
            <a:extLst>
              <a:ext uri="{FF2B5EF4-FFF2-40B4-BE49-F238E27FC236}">
                <a16:creationId xmlns:a16="http://schemas.microsoft.com/office/drawing/2014/main" id="{003A6DAE-81BB-401E-A993-67692C3C85F0}"/>
              </a:ext>
            </a:extLst>
          </p:cNvPr>
          <p:cNvPicPr>
            <a:picLocks noChangeAspect="1"/>
          </p:cNvPicPr>
          <p:nvPr/>
        </p:nvPicPr>
        <p:blipFill>
          <a:blip r:embed="rId3"/>
          <a:stretch>
            <a:fillRect/>
          </a:stretch>
        </p:blipFill>
        <p:spPr>
          <a:xfrm>
            <a:off x="4473000" y="4907214"/>
            <a:ext cx="3164469" cy="1849432"/>
          </a:xfrm>
          <a:prstGeom prst="rect">
            <a:avLst/>
          </a:prstGeom>
        </p:spPr>
      </p:pic>
      <p:pic>
        <p:nvPicPr>
          <p:cNvPr id="13" name="Picture 13" descr="Diagram&#10;&#10;Description automatically generated">
            <a:extLst>
              <a:ext uri="{FF2B5EF4-FFF2-40B4-BE49-F238E27FC236}">
                <a16:creationId xmlns:a16="http://schemas.microsoft.com/office/drawing/2014/main" id="{10B327E0-2A60-4448-AA8D-9555413533D7}"/>
              </a:ext>
            </a:extLst>
          </p:cNvPr>
          <p:cNvPicPr>
            <a:picLocks noChangeAspect="1"/>
          </p:cNvPicPr>
          <p:nvPr/>
        </p:nvPicPr>
        <p:blipFill rotWithShape="1">
          <a:blip r:embed="rId4"/>
          <a:srcRect l="1010" r="-337" b="-337"/>
          <a:stretch/>
        </p:blipFill>
        <p:spPr>
          <a:xfrm>
            <a:off x="9410712" y="2208587"/>
            <a:ext cx="1731855" cy="2447048"/>
          </a:xfrm>
          <a:prstGeom prst="rect">
            <a:avLst/>
          </a:prstGeom>
        </p:spPr>
      </p:pic>
      <p:pic>
        <p:nvPicPr>
          <p:cNvPr id="20" name="Picture 20" descr="A picture containing diagram&#10;&#10;Description automatically generated">
            <a:extLst>
              <a:ext uri="{FF2B5EF4-FFF2-40B4-BE49-F238E27FC236}">
                <a16:creationId xmlns:a16="http://schemas.microsoft.com/office/drawing/2014/main" id="{1B096F31-B52C-4DA5-85E1-7FAC961380F2}"/>
              </a:ext>
            </a:extLst>
          </p:cNvPr>
          <p:cNvPicPr>
            <a:picLocks noChangeAspect="1"/>
          </p:cNvPicPr>
          <p:nvPr/>
        </p:nvPicPr>
        <p:blipFill>
          <a:blip r:embed="rId5"/>
          <a:stretch>
            <a:fillRect/>
          </a:stretch>
        </p:blipFill>
        <p:spPr>
          <a:xfrm>
            <a:off x="620158" y="2455972"/>
            <a:ext cx="2594475" cy="3700149"/>
          </a:xfrm>
          <a:prstGeom prst="rect">
            <a:avLst/>
          </a:prstGeom>
        </p:spPr>
      </p:pic>
      <p:sp>
        <p:nvSpPr>
          <p:cNvPr id="26" name="TextBox 25">
            <a:extLst>
              <a:ext uri="{FF2B5EF4-FFF2-40B4-BE49-F238E27FC236}">
                <a16:creationId xmlns:a16="http://schemas.microsoft.com/office/drawing/2014/main" id="{463C1126-C31F-4C57-8E96-36762373AFEA}"/>
              </a:ext>
            </a:extLst>
          </p:cNvPr>
          <p:cNvSpPr txBox="1"/>
          <p:nvPr/>
        </p:nvSpPr>
        <p:spPr>
          <a:xfrm>
            <a:off x="5330239" y="5014123"/>
            <a:ext cx="1469409" cy="400110"/>
          </a:xfrm>
          <a:prstGeom prst="rect">
            <a:avLst/>
          </a:prstGeom>
          <a:solidFill>
            <a:srgbClr val="FFFFFF">
              <a:alpha val="9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VIC"/>
              </a:rPr>
              <a:t>LandXML</a:t>
            </a:r>
          </a:p>
        </p:txBody>
      </p:sp>
      <p:sp>
        <p:nvSpPr>
          <p:cNvPr id="27" name="TextBox 26">
            <a:extLst>
              <a:ext uri="{FF2B5EF4-FFF2-40B4-BE49-F238E27FC236}">
                <a16:creationId xmlns:a16="http://schemas.microsoft.com/office/drawing/2014/main" id="{17508487-0AEE-4771-9D9C-02924E65A8A3}"/>
              </a:ext>
            </a:extLst>
          </p:cNvPr>
          <p:cNvSpPr txBox="1"/>
          <p:nvPr/>
        </p:nvSpPr>
        <p:spPr>
          <a:xfrm>
            <a:off x="9673908" y="1832934"/>
            <a:ext cx="113958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VIC"/>
              </a:rPr>
              <a:t>PDF</a:t>
            </a:r>
          </a:p>
        </p:txBody>
      </p:sp>
      <p:pic>
        <p:nvPicPr>
          <p:cNvPr id="24" name="Content Placeholder 11" descr="Diagram, engineering drawing&#10;&#10;Description automatically generated">
            <a:extLst>
              <a:ext uri="{FF2B5EF4-FFF2-40B4-BE49-F238E27FC236}">
                <a16:creationId xmlns:a16="http://schemas.microsoft.com/office/drawing/2014/main" id="{E9171FE2-AB3F-421C-88DE-3FCD69D22A21}"/>
              </a:ext>
            </a:extLst>
          </p:cNvPr>
          <p:cNvPicPr>
            <a:picLocks noGrp="1" noChangeAspect="1"/>
          </p:cNvPicPr>
          <p:nvPr>
            <p:ph sz="quarter" idx="13"/>
          </p:nvPr>
        </p:nvPicPr>
        <p:blipFill rotWithShape="1">
          <a:blip r:embed="rId6">
            <a:extLst>
              <a:ext uri="{28A0092B-C50C-407E-A947-70E740481C1C}">
                <a14:useLocalDpi xmlns:a14="http://schemas.microsoft.com/office/drawing/2010/main" val="0"/>
              </a:ext>
            </a:extLst>
          </a:blip>
          <a:srcRect l="-22" t="115" b="-124"/>
          <a:stretch/>
        </p:blipFill>
        <p:spPr>
          <a:xfrm>
            <a:off x="4522375" y="1836078"/>
            <a:ext cx="3172201" cy="2534646"/>
          </a:xfrm>
          <a:ln>
            <a:noFill/>
          </a:ln>
        </p:spPr>
      </p:pic>
      <p:sp>
        <p:nvSpPr>
          <p:cNvPr id="30" name="TextBox 29">
            <a:extLst>
              <a:ext uri="{FF2B5EF4-FFF2-40B4-BE49-F238E27FC236}">
                <a16:creationId xmlns:a16="http://schemas.microsoft.com/office/drawing/2014/main" id="{0A02D4C7-41B5-4BC2-9FB5-D53C7E9CFC22}"/>
              </a:ext>
            </a:extLst>
          </p:cNvPr>
          <p:cNvSpPr txBox="1"/>
          <p:nvPr/>
        </p:nvSpPr>
        <p:spPr>
          <a:xfrm>
            <a:off x="5226714" y="1929524"/>
            <a:ext cx="1779983" cy="400110"/>
          </a:xfrm>
          <a:prstGeom prst="rect">
            <a:avLst/>
          </a:prstGeom>
          <a:solidFill>
            <a:srgbClr val="FFFFFF">
              <a:alpha val="9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err="1">
                <a:latin typeface="VIC"/>
              </a:rPr>
              <a:t>ePlan</a:t>
            </a:r>
            <a:r>
              <a:rPr lang="en-US" sz="2000" b="1">
                <a:latin typeface="VIC"/>
              </a:rPr>
              <a:t> Portal</a:t>
            </a:r>
          </a:p>
        </p:txBody>
      </p:sp>
      <p:pic>
        <p:nvPicPr>
          <p:cNvPr id="14" name="Graphic 13" descr="Chevron arrows with solid fill">
            <a:extLst>
              <a:ext uri="{FF2B5EF4-FFF2-40B4-BE49-F238E27FC236}">
                <a16:creationId xmlns:a16="http://schemas.microsoft.com/office/drawing/2014/main" id="{B5B5B3C0-DFD0-429D-AC4E-2207EE8A3D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19679" y="3552459"/>
            <a:ext cx="611554" cy="621324"/>
          </a:xfrm>
          <a:prstGeom prst="rect">
            <a:avLst/>
          </a:prstGeom>
        </p:spPr>
      </p:pic>
      <p:pic>
        <p:nvPicPr>
          <p:cNvPr id="16" name="Graphic 15" descr="Chevron arrows with solid fill">
            <a:extLst>
              <a:ext uri="{FF2B5EF4-FFF2-40B4-BE49-F238E27FC236}">
                <a16:creationId xmlns:a16="http://schemas.microsoft.com/office/drawing/2014/main" id="{44483165-C09C-4B02-B6AB-19FFB6EC32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60391" y="3552459"/>
            <a:ext cx="611554" cy="621324"/>
          </a:xfrm>
          <a:prstGeom prst="rect">
            <a:avLst/>
          </a:prstGeom>
        </p:spPr>
      </p:pic>
      <p:pic>
        <p:nvPicPr>
          <p:cNvPr id="18" name="Graphic 17" descr="Chevron arrows with solid fill">
            <a:extLst>
              <a:ext uri="{FF2B5EF4-FFF2-40B4-BE49-F238E27FC236}">
                <a16:creationId xmlns:a16="http://schemas.microsoft.com/office/drawing/2014/main" id="{80F3700F-450F-4164-9638-48960396AF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6995877" y="4400559"/>
            <a:ext cx="465016" cy="504094"/>
          </a:xfrm>
          <a:prstGeom prst="rect">
            <a:avLst/>
          </a:prstGeom>
        </p:spPr>
      </p:pic>
      <p:pic>
        <p:nvPicPr>
          <p:cNvPr id="19" name="Graphic 18" descr="Chevron arrows with solid fill">
            <a:extLst>
              <a:ext uri="{FF2B5EF4-FFF2-40B4-BE49-F238E27FC236}">
                <a16:creationId xmlns:a16="http://schemas.microsoft.com/office/drawing/2014/main" id="{B788409C-7ABF-4B32-9667-2C963EC203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4662489" y="4392392"/>
            <a:ext cx="465016" cy="504094"/>
          </a:xfrm>
          <a:prstGeom prst="rect">
            <a:avLst/>
          </a:prstGeom>
        </p:spPr>
      </p:pic>
      <p:sp>
        <p:nvSpPr>
          <p:cNvPr id="15" name="TextBox 14">
            <a:extLst>
              <a:ext uri="{FF2B5EF4-FFF2-40B4-BE49-F238E27FC236}">
                <a16:creationId xmlns:a16="http://schemas.microsoft.com/office/drawing/2014/main" id="{5752D634-DFF6-4BD5-865A-82BAE9870E5F}"/>
              </a:ext>
            </a:extLst>
          </p:cNvPr>
          <p:cNvSpPr txBox="1"/>
          <p:nvPr/>
        </p:nvSpPr>
        <p:spPr>
          <a:xfrm>
            <a:off x="451745" y="1042126"/>
            <a:ext cx="25953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VIC SemiBold"/>
                <a:cs typeface="Arial"/>
              </a:rPr>
              <a:t>1. </a:t>
            </a:r>
            <a:r>
              <a:rPr lang="en-US" sz="2000" u="sng">
                <a:latin typeface="VIC SemiBold"/>
                <a:cs typeface="Arial"/>
              </a:rPr>
              <a:t>CAD Input</a:t>
            </a:r>
            <a:endParaRPr lang="en-US" u="sng">
              <a:latin typeface="VIC SemiBold"/>
              <a:cs typeface="Arial"/>
            </a:endParaRPr>
          </a:p>
        </p:txBody>
      </p:sp>
      <p:sp>
        <p:nvSpPr>
          <p:cNvPr id="17" name="TextBox 16">
            <a:extLst>
              <a:ext uri="{FF2B5EF4-FFF2-40B4-BE49-F238E27FC236}">
                <a16:creationId xmlns:a16="http://schemas.microsoft.com/office/drawing/2014/main" id="{C2BA5C3C-C1E8-4F74-9946-C75CD6C4E5E8}"/>
              </a:ext>
            </a:extLst>
          </p:cNvPr>
          <p:cNvSpPr txBox="1"/>
          <p:nvPr/>
        </p:nvSpPr>
        <p:spPr>
          <a:xfrm>
            <a:off x="8731387" y="928395"/>
            <a:ext cx="2982035" cy="7192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VIC SemiBold"/>
                <a:cs typeface="Arial"/>
              </a:rPr>
              <a:t>3. </a:t>
            </a:r>
            <a:r>
              <a:rPr lang="en-US" sz="2000" u="sng">
                <a:latin typeface="VIC SemiBold"/>
                <a:cs typeface="Arial"/>
              </a:rPr>
              <a:t>Automatically</a:t>
            </a:r>
            <a:endParaRPr lang="en-US" u="sng">
              <a:latin typeface="VIC SemiBold"/>
              <a:cs typeface="Arial"/>
            </a:endParaRPr>
          </a:p>
          <a:p>
            <a:pPr algn="ctr"/>
            <a:r>
              <a:rPr lang="en-US" sz="2000" u="sng">
                <a:latin typeface="VIC SemiBold"/>
                <a:cs typeface="Arial"/>
              </a:rPr>
              <a:t>Generated Outputs</a:t>
            </a:r>
            <a:endParaRPr lang="en-US" u="sng">
              <a:latin typeface="VIC SemiBold"/>
              <a:cs typeface="Arial"/>
            </a:endParaRPr>
          </a:p>
        </p:txBody>
      </p:sp>
      <p:sp>
        <p:nvSpPr>
          <p:cNvPr id="22" name="TextBox 21">
            <a:extLst>
              <a:ext uri="{FF2B5EF4-FFF2-40B4-BE49-F238E27FC236}">
                <a16:creationId xmlns:a16="http://schemas.microsoft.com/office/drawing/2014/main" id="{626AA228-CCD5-4D65-81E1-B1C7221C9103}"/>
              </a:ext>
            </a:extLst>
          </p:cNvPr>
          <p:cNvSpPr txBox="1"/>
          <p:nvPr/>
        </p:nvSpPr>
        <p:spPr>
          <a:xfrm>
            <a:off x="4420968" y="985260"/>
            <a:ext cx="31412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VIC SemiBold"/>
                <a:cs typeface="Arial"/>
              </a:rPr>
              <a:t>2. </a:t>
            </a:r>
            <a:r>
              <a:rPr lang="en-US" sz="2000" u="sng">
                <a:latin typeface="VIC SemiBold"/>
                <a:cs typeface="Arial"/>
              </a:rPr>
              <a:t>Data Enumeration</a:t>
            </a:r>
            <a:endParaRPr lang="en-US" u="sng">
              <a:latin typeface="VIC SemiBold"/>
              <a:cs typeface="Arial"/>
            </a:endParaRPr>
          </a:p>
        </p:txBody>
      </p:sp>
      <p:sp>
        <p:nvSpPr>
          <p:cNvPr id="25" name="TextBox 24">
            <a:extLst>
              <a:ext uri="{FF2B5EF4-FFF2-40B4-BE49-F238E27FC236}">
                <a16:creationId xmlns:a16="http://schemas.microsoft.com/office/drawing/2014/main" id="{227972BD-A59D-4653-8A02-ED320258DCFF}"/>
              </a:ext>
            </a:extLst>
          </p:cNvPr>
          <p:cNvSpPr txBox="1"/>
          <p:nvPr/>
        </p:nvSpPr>
        <p:spPr>
          <a:xfrm>
            <a:off x="9688480" y="4734149"/>
            <a:ext cx="113958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VIC"/>
              </a:rPr>
              <a:t>SPEAR</a:t>
            </a:r>
          </a:p>
        </p:txBody>
      </p:sp>
      <p:pic>
        <p:nvPicPr>
          <p:cNvPr id="5" name="Picture 5" descr="Graphical user interface, application, email&#10;&#10;Description automatically generated">
            <a:extLst>
              <a:ext uri="{FF2B5EF4-FFF2-40B4-BE49-F238E27FC236}">
                <a16:creationId xmlns:a16="http://schemas.microsoft.com/office/drawing/2014/main" id="{817D48BE-439B-4718-8972-95B05C368B5D}"/>
              </a:ext>
            </a:extLst>
          </p:cNvPr>
          <p:cNvPicPr>
            <a:picLocks noChangeAspect="1"/>
          </p:cNvPicPr>
          <p:nvPr/>
        </p:nvPicPr>
        <p:blipFill>
          <a:blip r:embed="rId9"/>
          <a:stretch>
            <a:fillRect/>
          </a:stretch>
        </p:blipFill>
        <p:spPr>
          <a:xfrm>
            <a:off x="8415337" y="5121608"/>
            <a:ext cx="3683793" cy="1329660"/>
          </a:xfrm>
          <a:prstGeom prst="rect">
            <a:avLst/>
          </a:prstGeom>
        </p:spPr>
      </p:pic>
      <p:sp>
        <p:nvSpPr>
          <p:cNvPr id="28" name="TextBox 27">
            <a:extLst>
              <a:ext uri="{FF2B5EF4-FFF2-40B4-BE49-F238E27FC236}">
                <a16:creationId xmlns:a16="http://schemas.microsoft.com/office/drawing/2014/main" id="{1EE6B927-748E-43F2-838F-81CD7554F675}"/>
              </a:ext>
            </a:extLst>
          </p:cNvPr>
          <p:cNvSpPr txBox="1"/>
          <p:nvPr/>
        </p:nvSpPr>
        <p:spPr>
          <a:xfrm>
            <a:off x="679972" y="1929524"/>
            <a:ext cx="25069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VIC"/>
              </a:rPr>
              <a:t>Compliant DXF</a:t>
            </a:r>
          </a:p>
        </p:txBody>
      </p:sp>
    </p:spTree>
    <p:extLst>
      <p:ext uri="{BB962C8B-B14F-4D97-AF65-F5344CB8AC3E}">
        <p14:creationId xmlns:p14="http://schemas.microsoft.com/office/powerpoint/2010/main" val="7598841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PlanCreationServiceDemo" descr="Image of map of Victoria - ePlan Creation Service demo">
            <a:hlinkClick r:id="" action="ppaction://media"/>
            <a:extLst>
              <a:ext uri="{FF2B5EF4-FFF2-40B4-BE49-F238E27FC236}">
                <a16:creationId xmlns:a16="http://schemas.microsoft.com/office/drawing/2014/main" id="{19902DA0-3CCE-4D8F-B44C-F1388789F0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grpSp>
        <p:nvGrpSpPr>
          <p:cNvPr id="20" name="Collation" descr="Image of data collected from Single CAD Format File, SPEAR, SRBV, Vicmap, SMES &amp; VOTS">
            <a:extLst>
              <a:ext uri="{FF2B5EF4-FFF2-40B4-BE49-F238E27FC236}">
                <a16:creationId xmlns:a16="http://schemas.microsoft.com/office/drawing/2014/main" id="{3A93D3CA-4638-44D0-9FB2-3B6EAEFC2C47}"/>
              </a:ext>
            </a:extLst>
          </p:cNvPr>
          <p:cNvGrpSpPr/>
          <p:nvPr/>
        </p:nvGrpSpPr>
        <p:grpSpPr>
          <a:xfrm>
            <a:off x="4582160" y="3007360"/>
            <a:ext cx="7066280" cy="3479800"/>
            <a:chOff x="4582160" y="3007360"/>
            <a:chExt cx="7066280" cy="3479800"/>
          </a:xfrm>
        </p:grpSpPr>
        <p:sp>
          <p:nvSpPr>
            <p:cNvPr id="6" name="Rectangle: Rounded Corners 5">
              <a:extLst>
                <a:ext uri="{FF2B5EF4-FFF2-40B4-BE49-F238E27FC236}">
                  <a16:creationId xmlns:a16="http://schemas.microsoft.com/office/drawing/2014/main" id="{97AC3845-2D06-4A0E-8F7E-EFBD5AC82B91}"/>
                </a:ext>
              </a:extLst>
            </p:cNvPr>
            <p:cNvSpPr/>
            <p:nvPr/>
          </p:nvSpPr>
          <p:spPr>
            <a:xfrm>
              <a:off x="4582160" y="3007360"/>
              <a:ext cx="7066280" cy="3479800"/>
            </a:xfrm>
            <a:prstGeom prst="roundRect">
              <a:avLst/>
            </a:prstGeom>
            <a:solidFill>
              <a:srgbClr val="007DB9">
                <a:alpha val="6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nvGrpSpPr>
            <p:cNvPr id="7" name="Group 6">
              <a:extLst>
                <a:ext uri="{FF2B5EF4-FFF2-40B4-BE49-F238E27FC236}">
                  <a16:creationId xmlns:a16="http://schemas.microsoft.com/office/drawing/2014/main" id="{054EBC2F-5ABE-4F96-9053-E81AE497E1E6}"/>
                </a:ext>
              </a:extLst>
            </p:cNvPr>
            <p:cNvGrpSpPr/>
            <p:nvPr/>
          </p:nvGrpSpPr>
          <p:grpSpPr>
            <a:xfrm>
              <a:off x="5011262" y="3734789"/>
              <a:ext cx="6573056" cy="2487134"/>
              <a:chOff x="1149682" y="2419414"/>
              <a:chExt cx="9196068" cy="3479638"/>
            </a:xfrm>
          </p:grpSpPr>
          <p:pic>
            <p:nvPicPr>
              <p:cNvPr id="8" name="Picture 2" descr="The Changing Face of Surveying 8 September 2017 Craig Sandy, Surveyor-General  Land Use Victoria">
                <a:extLst>
                  <a:ext uri="{FF2B5EF4-FFF2-40B4-BE49-F238E27FC236}">
                    <a16:creationId xmlns:a16="http://schemas.microsoft.com/office/drawing/2014/main" id="{6AEFCF23-9FC1-47BF-8384-73979360BF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7547" y="2538345"/>
                <a:ext cx="2256744" cy="8726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icmap catalogue">
                <a:extLst>
                  <a:ext uri="{FF2B5EF4-FFF2-40B4-BE49-F238E27FC236}">
                    <a16:creationId xmlns:a16="http://schemas.microsoft.com/office/drawing/2014/main" id="{29A06712-7BE3-450A-96EB-D476420A9D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7670" y="4429435"/>
                <a:ext cx="1870199" cy="10150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urvey Marks Enquiry Service (SMES)">
                <a:extLst>
                  <a:ext uri="{FF2B5EF4-FFF2-40B4-BE49-F238E27FC236}">
                    <a16:creationId xmlns:a16="http://schemas.microsoft.com/office/drawing/2014/main" id="{9490894E-237E-4FD6-9F3D-9370862026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8417" y="4352497"/>
                <a:ext cx="2896908" cy="10814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01E9770-354F-4485-B5D5-573FDCF867B1}"/>
                  </a:ext>
                </a:extLst>
              </p:cNvPr>
              <p:cNvPicPr>
                <a:picLocks noChangeAspect="1"/>
              </p:cNvPicPr>
              <p:nvPr/>
            </p:nvPicPr>
            <p:blipFill>
              <a:blip r:embed="rId9"/>
              <a:stretch>
                <a:fillRect/>
              </a:stretch>
            </p:blipFill>
            <p:spPr>
              <a:xfrm>
                <a:off x="4424565" y="2583351"/>
                <a:ext cx="2004613" cy="799713"/>
              </a:xfrm>
              <a:prstGeom prst="rect">
                <a:avLst/>
              </a:prstGeom>
            </p:spPr>
          </p:pic>
          <p:grpSp>
            <p:nvGrpSpPr>
              <p:cNvPr id="12" name="Group 11">
                <a:extLst>
                  <a:ext uri="{FF2B5EF4-FFF2-40B4-BE49-F238E27FC236}">
                    <a16:creationId xmlns:a16="http://schemas.microsoft.com/office/drawing/2014/main" id="{AABEF92C-E704-48A6-B28F-0ABFEADFF656}"/>
                  </a:ext>
                </a:extLst>
              </p:cNvPr>
              <p:cNvGrpSpPr/>
              <p:nvPr/>
            </p:nvGrpSpPr>
            <p:grpSpPr>
              <a:xfrm>
                <a:off x="1149682" y="2419414"/>
                <a:ext cx="1870197" cy="1539819"/>
                <a:chOff x="1149682" y="2581446"/>
                <a:chExt cx="1870197" cy="1539819"/>
              </a:xfrm>
            </p:grpSpPr>
            <p:pic>
              <p:nvPicPr>
                <p:cNvPr id="16" name="Graphic 15" descr="Document with solid fill">
                  <a:extLst>
                    <a:ext uri="{FF2B5EF4-FFF2-40B4-BE49-F238E27FC236}">
                      <a16:creationId xmlns:a16="http://schemas.microsoft.com/office/drawing/2014/main" id="{03F92202-F681-42FF-8DDB-48D0E1CC26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27581" y="2581446"/>
                  <a:ext cx="914400" cy="914400"/>
                </a:xfrm>
                <a:prstGeom prst="rect">
                  <a:avLst/>
                </a:prstGeom>
              </p:spPr>
            </p:pic>
            <p:sp>
              <p:nvSpPr>
                <p:cNvPr id="17" name="TextBox 16">
                  <a:extLst>
                    <a:ext uri="{FF2B5EF4-FFF2-40B4-BE49-F238E27FC236}">
                      <a16:creationId xmlns:a16="http://schemas.microsoft.com/office/drawing/2014/main" id="{33054380-B013-458E-AE5C-2DBA5A750D10}"/>
                    </a:ext>
                  </a:extLst>
                </p:cNvPr>
                <p:cNvSpPr txBox="1"/>
                <p:nvPr/>
              </p:nvSpPr>
              <p:spPr>
                <a:xfrm>
                  <a:off x="1149682" y="3389252"/>
                  <a:ext cx="1870197" cy="732013"/>
                </a:xfrm>
                <a:prstGeom prst="rect">
                  <a:avLst/>
                </a:prstGeom>
                <a:noFill/>
              </p:spPr>
              <p:txBody>
                <a:bodyPr wrap="square" rtlCol="0">
                  <a:spAutoFit/>
                </a:bodyPr>
                <a:lstStyle/>
                <a:p>
                  <a:pPr algn="ctr"/>
                  <a:r>
                    <a:rPr lang="en-AU" sz="2800" b="1">
                      <a:solidFill>
                        <a:schemeClr val="bg1"/>
                      </a:solidFill>
                      <a:latin typeface="VIC" panose="00000500000000000000" pitchFamily="2" charset="0"/>
                    </a:rPr>
                    <a:t>SCFF</a:t>
                  </a:r>
                </a:p>
              </p:txBody>
            </p:sp>
          </p:grpSp>
          <p:grpSp>
            <p:nvGrpSpPr>
              <p:cNvPr id="13" name="Group 12">
                <a:extLst>
                  <a:ext uri="{FF2B5EF4-FFF2-40B4-BE49-F238E27FC236}">
                    <a16:creationId xmlns:a16="http://schemas.microsoft.com/office/drawing/2014/main" id="{696AB5AA-F971-451A-BE76-C405924C3217}"/>
                  </a:ext>
                </a:extLst>
              </p:cNvPr>
              <p:cNvGrpSpPr/>
              <p:nvPr/>
            </p:nvGrpSpPr>
            <p:grpSpPr>
              <a:xfrm>
                <a:off x="6965034" y="3831490"/>
                <a:ext cx="3380716" cy="2067562"/>
                <a:chOff x="6965034" y="4197510"/>
                <a:chExt cx="3380716" cy="2067562"/>
              </a:xfrm>
            </p:grpSpPr>
            <p:pic>
              <p:nvPicPr>
                <p:cNvPr id="14" name="Picture 13">
                  <a:extLst>
                    <a:ext uri="{FF2B5EF4-FFF2-40B4-BE49-F238E27FC236}">
                      <a16:creationId xmlns:a16="http://schemas.microsoft.com/office/drawing/2014/main" id="{3B374FCF-64C1-4521-ABE1-649748DCE0AA}"/>
                    </a:ext>
                  </a:extLst>
                </p:cNvPr>
                <p:cNvPicPr>
                  <a:picLocks noChangeAspect="1"/>
                </p:cNvPicPr>
                <p:nvPr/>
              </p:nvPicPr>
              <p:blipFill>
                <a:blip r:embed="rId12"/>
                <a:stretch>
                  <a:fillRect/>
                </a:stretch>
              </p:blipFill>
              <p:spPr>
                <a:xfrm>
                  <a:off x="8290095" y="4197510"/>
                  <a:ext cx="871648" cy="842396"/>
                </a:xfrm>
                <a:prstGeom prst="rect">
                  <a:avLst/>
                </a:prstGeom>
              </p:spPr>
            </p:pic>
            <p:sp>
              <p:nvSpPr>
                <p:cNvPr id="15" name="TextBox 14">
                  <a:extLst>
                    <a:ext uri="{FF2B5EF4-FFF2-40B4-BE49-F238E27FC236}">
                      <a16:creationId xmlns:a16="http://schemas.microsoft.com/office/drawing/2014/main" id="{D26DB0AC-6436-4714-9DD2-CBCB47D50267}"/>
                    </a:ext>
                  </a:extLst>
                </p:cNvPr>
                <p:cNvSpPr txBox="1"/>
                <p:nvPr/>
              </p:nvSpPr>
              <p:spPr>
                <a:xfrm>
                  <a:off x="6965034" y="5102461"/>
                  <a:ext cx="3380716" cy="1162611"/>
                </a:xfrm>
                <a:prstGeom prst="rect">
                  <a:avLst/>
                </a:prstGeom>
                <a:noFill/>
              </p:spPr>
              <p:txBody>
                <a:bodyPr wrap="square" rtlCol="0">
                  <a:spAutoFit/>
                </a:bodyPr>
                <a:lstStyle/>
                <a:p>
                  <a:pPr algn="ctr"/>
                  <a:r>
                    <a:rPr lang="en-AU" sz="2400" b="1">
                      <a:solidFill>
                        <a:schemeClr val="bg1"/>
                      </a:solidFill>
                      <a:latin typeface="VIC" panose="00000500000000000000" pitchFamily="2" charset="0"/>
                    </a:rPr>
                    <a:t>Victorian Online Titles System</a:t>
                  </a:r>
                </a:p>
              </p:txBody>
            </p:sp>
          </p:grpSp>
        </p:grpSp>
        <p:sp>
          <p:nvSpPr>
            <p:cNvPr id="19" name="TextBox 18">
              <a:extLst>
                <a:ext uri="{FF2B5EF4-FFF2-40B4-BE49-F238E27FC236}">
                  <a16:creationId xmlns:a16="http://schemas.microsoft.com/office/drawing/2014/main" id="{3A16A23C-74CF-456B-822E-462762388B24}"/>
                </a:ext>
              </a:extLst>
            </p:cNvPr>
            <p:cNvSpPr txBox="1"/>
            <p:nvPr/>
          </p:nvSpPr>
          <p:spPr>
            <a:xfrm>
              <a:off x="5871009" y="3067888"/>
              <a:ext cx="5589471" cy="707886"/>
            </a:xfrm>
            <a:prstGeom prst="rect">
              <a:avLst/>
            </a:prstGeom>
            <a:noFill/>
          </p:spPr>
          <p:txBody>
            <a:bodyPr wrap="square" rtlCol="0">
              <a:spAutoFit/>
            </a:bodyPr>
            <a:lstStyle/>
            <a:p>
              <a:pPr algn="l"/>
              <a:r>
                <a:rPr lang="en-AU" sz="4000">
                  <a:solidFill>
                    <a:schemeClr val="bg1"/>
                  </a:solidFill>
                </a:rPr>
                <a:t>Data collated from:</a:t>
              </a:r>
            </a:p>
          </p:txBody>
        </p:sp>
      </p:grpSp>
    </p:spTree>
    <p:extLst>
      <p:ext uri="{BB962C8B-B14F-4D97-AF65-F5344CB8AC3E}">
        <p14:creationId xmlns:p14="http://schemas.microsoft.com/office/powerpoint/2010/main" val="132626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16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CC0494-42F4-4D3A-A1A0-5702B4E599F8}"/>
              </a:ext>
            </a:extLst>
          </p:cNvPr>
          <p:cNvSpPr txBox="1">
            <a:spLocks noGrp="1"/>
          </p:cNvSpPr>
          <p:nvPr>
            <p:ph type="title" idx="4294967295"/>
          </p:nvPr>
        </p:nvSpPr>
        <p:spPr>
          <a:xfrm>
            <a:off x="764645" y="230554"/>
            <a:ext cx="705008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1"/>
                </a:solidFill>
                <a:effectLst/>
                <a:uLnTx/>
                <a:uFillTx/>
                <a:latin typeface="+mj-lt"/>
                <a:ea typeface="+mn-ea"/>
                <a:cs typeface="+mn-cs"/>
              </a:rPr>
              <a:t>ePlan Creation Service</a:t>
            </a:r>
          </a:p>
        </p:txBody>
      </p:sp>
      <p:pic>
        <p:nvPicPr>
          <p:cNvPr id="8" name="Graphic 7" descr="Gears with solid fill">
            <a:extLst>
              <a:ext uri="{FF2B5EF4-FFF2-40B4-BE49-F238E27FC236}">
                <a16:creationId xmlns:a16="http://schemas.microsoft.com/office/drawing/2014/main" id="{B22A7E95-6648-4247-A9E0-347F88F975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4181" y="0"/>
            <a:ext cx="875927" cy="875927"/>
          </a:xfrm>
          <a:prstGeom prst="rect">
            <a:avLst/>
          </a:prstGeom>
        </p:spPr>
      </p:pic>
      <p:grpSp>
        <p:nvGrpSpPr>
          <p:cNvPr id="5" name="Group 4" descr="Image of ePlan Creation Service benefits">
            <a:extLst>
              <a:ext uri="{FF2B5EF4-FFF2-40B4-BE49-F238E27FC236}">
                <a16:creationId xmlns:a16="http://schemas.microsoft.com/office/drawing/2014/main" id="{C7B36633-5EBC-4949-B27D-C6B2A3FF3691}"/>
              </a:ext>
            </a:extLst>
          </p:cNvPr>
          <p:cNvGrpSpPr/>
          <p:nvPr/>
        </p:nvGrpSpPr>
        <p:grpSpPr>
          <a:xfrm>
            <a:off x="592144" y="2251123"/>
            <a:ext cx="11250306" cy="2940227"/>
            <a:chOff x="224752" y="2701519"/>
            <a:chExt cx="11250306" cy="2940227"/>
          </a:xfrm>
        </p:grpSpPr>
        <p:sp>
          <p:nvSpPr>
            <p:cNvPr id="6" name="Rectangle 5" descr="Gears">
              <a:extLst>
                <a:ext uri="{FF2B5EF4-FFF2-40B4-BE49-F238E27FC236}">
                  <a16:creationId xmlns:a16="http://schemas.microsoft.com/office/drawing/2014/main" id="{ECFCC717-16A6-4529-96D6-5162BB5C321F}"/>
                </a:ext>
              </a:extLst>
            </p:cNvPr>
            <p:cNvSpPr/>
            <p:nvPr/>
          </p:nvSpPr>
          <p:spPr>
            <a:xfrm>
              <a:off x="841969" y="2701519"/>
              <a:ext cx="1454962" cy="145496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9" name="Freeform: Shape 8">
              <a:extLst>
                <a:ext uri="{FF2B5EF4-FFF2-40B4-BE49-F238E27FC236}">
                  <a16:creationId xmlns:a16="http://schemas.microsoft.com/office/drawing/2014/main" id="{9213AF61-C38B-490F-9D64-07F7F7079768}"/>
                </a:ext>
              </a:extLst>
            </p:cNvPr>
            <p:cNvSpPr/>
            <p:nvPr/>
          </p:nvSpPr>
          <p:spPr>
            <a:xfrm>
              <a:off x="224752" y="4521570"/>
              <a:ext cx="2689397" cy="1113750"/>
            </a:xfrm>
            <a:custGeom>
              <a:avLst/>
              <a:gdLst>
                <a:gd name="connsiteX0" fmla="*/ 0 w 3233249"/>
                <a:gd name="connsiteY0" fmla="*/ 0 h 1113750"/>
                <a:gd name="connsiteX1" fmla="*/ 3233249 w 3233249"/>
                <a:gd name="connsiteY1" fmla="*/ 0 h 1113750"/>
                <a:gd name="connsiteX2" fmla="*/ 3233249 w 3233249"/>
                <a:gd name="connsiteY2" fmla="*/ 1113750 h 1113750"/>
                <a:gd name="connsiteX3" fmla="*/ 0 w 3233249"/>
                <a:gd name="connsiteY3" fmla="*/ 1113750 h 1113750"/>
                <a:gd name="connsiteX4" fmla="*/ 0 w 3233249"/>
                <a:gd name="connsiteY4" fmla="*/ 0 h 111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3249" h="1113750">
                  <a:moveTo>
                    <a:pt x="0" y="0"/>
                  </a:moveTo>
                  <a:lnTo>
                    <a:pt x="3233249" y="0"/>
                  </a:lnTo>
                  <a:lnTo>
                    <a:pt x="3233249" y="1113750"/>
                  </a:lnTo>
                  <a:lnTo>
                    <a:pt x="0" y="1113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AU" sz="2000" kern="1200">
                  <a:solidFill>
                    <a:schemeClr val="tx1"/>
                  </a:solidFill>
                </a:rPr>
                <a:t>Simplifies the </a:t>
              </a:r>
              <a:r>
                <a:rPr lang="en-AU" sz="2000" kern="1200" err="1">
                  <a:solidFill>
                    <a:schemeClr val="tx1"/>
                  </a:solidFill>
                </a:rPr>
                <a:t>ePlan</a:t>
              </a:r>
              <a:r>
                <a:rPr lang="en-AU" sz="2000" kern="1200">
                  <a:solidFill>
                    <a:schemeClr val="tx1"/>
                  </a:solidFill>
                </a:rPr>
                <a:t> creation process</a:t>
              </a:r>
              <a:br>
                <a:rPr lang="en-AU" sz="2000" kern="1200">
                  <a:solidFill>
                    <a:schemeClr val="tx1"/>
                  </a:solidFill>
                </a:rPr>
              </a:br>
              <a:endParaRPr lang="en-US" sz="2000" kern="1200">
                <a:solidFill>
                  <a:schemeClr val="tx1"/>
                </a:solidFill>
              </a:endParaRPr>
            </a:p>
          </p:txBody>
        </p:sp>
        <p:sp>
          <p:nvSpPr>
            <p:cNvPr id="10" name="Rectangle 9" descr="Database">
              <a:extLst>
                <a:ext uri="{FF2B5EF4-FFF2-40B4-BE49-F238E27FC236}">
                  <a16:creationId xmlns:a16="http://schemas.microsoft.com/office/drawing/2014/main" id="{058CFB74-CCF4-4A22-86AF-2A1238B6BA96}"/>
                </a:ext>
              </a:extLst>
            </p:cNvPr>
            <p:cNvSpPr/>
            <p:nvPr/>
          </p:nvSpPr>
          <p:spPr>
            <a:xfrm>
              <a:off x="3535871" y="2701519"/>
              <a:ext cx="1454962" cy="1454962"/>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11" name="Freeform: Shape 10">
              <a:extLst>
                <a:ext uri="{FF2B5EF4-FFF2-40B4-BE49-F238E27FC236}">
                  <a16:creationId xmlns:a16="http://schemas.microsoft.com/office/drawing/2014/main" id="{E0460F10-4402-4A63-ABDE-72C340D19B7C}"/>
                </a:ext>
              </a:extLst>
            </p:cNvPr>
            <p:cNvSpPr/>
            <p:nvPr/>
          </p:nvSpPr>
          <p:spPr>
            <a:xfrm>
              <a:off x="2978798" y="4527996"/>
              <a:ext cx="2569107" cy="1113750"/>
            </a:xfrm>
            <a:custGeom>
              <a:avLst/>
              <a:gdLst>
                <a:gd name="connsiteX0" fmla="*/ 0 w 3233249"/>
                <a:gd name="connsiteY0" fmla="*/ 0 h 1113750"/>
                <a:gd name="connsiteX1" fmla="*/ 3233249 w 3233249"/>
                <a:gd name="connsiteY1" fmla="*/ 0 h 1113750"/>
                <a:gd name="connsiteX2" fmla="*/ 3233249 w 3233249"/>
                <a:gd name="connsiteY2" fmla="*/ 1113750 h 1113750"/>
                <a:gd name="connsiteX3" fmla="*/ 0 w 3233249"/>
                <a:gd name="connsiteY3" fmla="*/ 1113750 h 1113750"/>
                <a:gd name="connsiteX4" fmla="*/ 0 w 3233249"/>
                <a:gd name="connsiteY4" fmla="*/ 0 h 111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3249" h="1113750">
                  <a:moveTo>
                    <a:pt x="0" y="0"/>
                  </a:moveTo>
                  <a:lnTo>
                    <a:pt x="3233249" y="0"/>
                  </a:lnTo>
                  <a:lnTo>
                    <a:pt x="3233249" y="1113750"/>
                  </a:lnTo>
                  <a:lnTo>
                    <a:pt x="0" y="1113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1244600">
                <a:lnSpc>
                  <a:spcPct val="90000"/>
                </a:lnSpc>
                <a:spcBef>
                  <a:spcPct val="0"/>
                </a:spcBef>
                <a:spcAft>
                  <a:spcPct val="35000"/>
                </a:spcAft>
              </a:pPr>
              <a:r>
                <a:rPr lang="en-AU" sz="2000">
                  <a:solidFill>
                    <a:schemeClr val="tx1"/>
                  </a:solidFill>
                </a:rPr>
                <a:t>Utilises multiple data sources to prepopulate metadata elements of the plan</a:t>
              </a:r>
              <a:br>
                <a:rPr lang="en-AU" sz="2000">
                  <a:solidFill>
                    <a:schemeClr val="tx1"/>
                  </a:solidFill>
                </a:rPr>
              </a:br>
              <a:endParaRPr lang="en-US" sz="2000">
                <a:solidFill>
                  <a:schemeClr val="tx1"/>
                </a:solidFill>
              </a:endParaRPr>
            </a:p>
          </p:txBody>
        </p:sp>
        <p:sp>
          <p:nvSpPr>
            <p:cNvPr id="12" name="Rectangle 11" descr="Checkmark">
              <a:extLst>
                <a:ext uri="{FF2B5EF4-FFF2-40B4-BE49-F238E27FC236}">
                  <a16:creationId xmlns:a16="http://schemas.microsoft.com/office/drawing/2014/main" id="{484C37CC-5216-4652-93A7-D369CDE0857A}"/>
                </a:ext>
              </a:extLst>
            </p:cNvPr>
            <p:cNvSpPr/>
            <p:nvPr/>
          </p:nvSpPr>
          <p:spPr>
            <a:xfrm>
              <a:off x="9573402" y="2817328"/>
              <a:ext cx="1234203" cy="1221236"/>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63500">
              <a:solidFill>
                <a:schemeClr val="accent1"/>
              </a:solidFill>
              <a:extLst>
                <a:ext uri="{C807C97D-BFC1-408E-A445-0C87EB9F89A2}">
                  <ask:lineSketchStyleProps xmlns:ask="http://schemas.microsoft.com/office/drawing/2018/sketchyshapes" sd="1219033472">
                    <a:custGeom>
                      <a:avLst/>
                      <a:gdLst>
                        <a:gd name="connsiteX0" fmla="*/ 0 w 1234203"/>
                        <a:gd name="connsiteY0" fmla="*/ 0 h 1221236"/>
                        <a:gd name="connsiteX1" fmla="*/ 399059 w 1234203"/>
                        <a:gd name="connsiteY1" fmla="*/ 0 h 1221236"/>
                        <a:gd name="connsiteX2" fmla="*/ 810460 w 1234203"/>
                        <a:gd name="connsiteY2" fmla="*/ 0 h 1221236"/>
                        <a:gd name="connsiteX3" fmla="*/ 1234203 w 1234203"/>
                        <a:gd name="connsiteY3" fmla="*/ 0 h 1221236"/>
                        <a:gd name="connsiteX4" fmla="*/ 1234203 w 1234203"/>
                        <a:gd name="connsiteY4" fmla="*/ 419291 h 1221236"/>
                        <a:gd name="connsiteX5" fmla="*/ 1234203 w 1234203"/>
                        <a:gd name="connsiteY5" fmla="*/ 789733 h 1221236"/>
                        <a:gd name="connsiteX6" fmla="*/ 1234203 w 1234203"/>
                        <a:gd name="connsiteY6" fmla="*/ 1221236 h 1221236"/>
                        <a:gd name="connsiteX7" fmla="*/ 798118 w 1234203"/>
                        <a:gd name="connsiteY7" fmla="*/ 1221236 h 1221236"/>
                        <a:gd name="connsiteX8" fmla="*/ 362033 w 1234203"/>
                        <a:gd name="connsiteY8" fmla="*/ 1221236 h 1221236"/>
                        <a:gd name="connsiteX9" fmla="*/ 0 w 1234203"/>
                        <a:gd name="connsiteY9" fmla="*/ 1221236 h 1221236"/>
                        <a:gd name="connsiteX10" fmla="*/ 0 w 1234203"/>
                        <a:gd name="connsiteY10" fmla="*/ 826370 h 1221236"/>
                        <a:gd name="connsiteX11" fmla="*/ 0 w 1234203"/>
                        <a:gd name="connsiteY11" fmla="*/ 419291 h 1221236"/>
                        <a:gd name="connsiteX12" fmla="*/ 0 w 1234203"/>
                        <a:gd name="connsiteY12" fmla="*/ 0 h 122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4203" h="1221236" fill="none" extrusionOk="0">
                          <a:moveTo>
                            <a:pt x="0" y="0"/>
                          </a:moveTo>
                          <a:cubicBezTo>
                            <a:pt x="133569" y="-34209"/>
                            <a:pt x="305705" y="33669"/>
                            <a:pt x="399059" y="0"/>
                          </a:cubicBezTo>
                          <a:cubicBezTo>
                            <a:pt x="492413" y="-33669"/>
                            <a:pt x="666740" y="20384"/>
                            <a:pt x="810460" y="0"/>
                          </a:cubicBezTo>
                          <a:cubicBezTo>
                            <a:pt x="954180" y="-20384"/>
                            <a:pt x="1127962" y="22512"/>
                            <a:pt x="1234203" y="0"/>
                          </a:cubicBezTo>
                          <a:cubicBezTo>
                            <a:pt x="1241769" y="175030"/>
                            <a:pt x="1201452" y="290335"/>
                            <a:pt x="1234203" y="419291"/>
                          </a:cubicBezTo>
                          <a:cubicBezTo>
                            <a:pt x="1266954" y="548247"/>
                            <a:pt x="1221047" y="681226"/>
                            <a:pt x="1234203" y="789733"/>
                          </a:cubicBezTo>
                          <a:cubicBezTo>
                            <a:pt x="1247359" y="898240"/>
                            <a:pt x="1185098" y="1031056"/>
                            <a:pt x="1234203" y="1221236"/>
                          </a:cubicBezTo>
                          <a:cubicBezTo>
                            <a:pt x="1127627" y="1261295"/>
                            <a:pt x="1014849" y="1180594"/>
                            <a:pt x="798118" y="1221236"/>
                          </a:cubicBezTo>
                          <a:cubicBezTo>
                            <a:pt x="581388" y="1261878"/>
                            <a:pt x="513850" y="1172004"/>
                            <a:pt x="362033" y="1221236"/>
                          </a:cubicBezTo>
                          <a:cubicBezTo>
                            <a:pt x="210216" y="1270468"/>
                            <a:pt x="172818" y="1178296"/>
                            <a:pt x="0" y="1221236"/>
                          </a:cubicBezTo>
                          <a:cubicBezTo>
                            <a:pt x="-7141" y="1117419"/>
                            <a:pt x="27340" y="912003"/>
                            <a:pt x="0" y="826370"/>
                          </a:cubicBezTo>
                          <a:cubicBezTo>
                            <a:pt x="-27340" y="740737"/>
                            <a:pt x="48560" y="604679"/>
                            <a:pt x="0" y="419291"/>
                          </a:cubicBezTo>
                          <a:cubicBezTo>
                            <a:pt x="-48560" y="233903"/>
                            <a:pt x="15225" y="154993"/>
                            <a:pt x="0" y="0"/>
                          </a:cubicBezTo>
                          <a:close/>
                        </a:path>
                        <a:path w="1234203" h="1221236" stroke="0" extrusionOk="0">
                          <a:moveTo>
                            <a:pt x="0" y="0"/>
                          </a:moveTo>
                          <a:cubicBezTo>
                            <a:pt x="120165" y="-27505"/>
                            <a:pt x="307874" y="42022"/>
                            <a:pt x="399059" y="0"/>
                          </a:cubicBezTo>
                          <a:cubicBezTo>
                            <a:pt x="490244" y="-42022"/>
                            <a:pt x="627353" y="1574"/>
                            <a:pt x="773434" y="0"/>
                          </a:cubicBezTo>
                          <a:cubicBezTo>
                            <a:pt x="919515" y="-1574"/>
                            <a:pt x="1079604" y="14429"/>
                            <a:pt x="1234203" y="0"/>
                          </a:cubicBezTo>
                          <a:cubicBezTo>
                            <a:pt x="1253156" y="135539"/>
                            <a:pt x="1217079" y="253270"/>
                            <a:pt x="1234203" y="394866"/>
                          </a:cubicBezTo>
                          <a:cubicBezTo>
                            <a:pt x="1251327" y="536462"/>
                            <a:pt x="1208360" y="663806"/>
                            <a:pt x="1234203" y="777520"/>
                          </a:cubicBezTo>
                          <a:cubicBezTo>
                            <a:pt x="1260046" y="891234"/>
                            <a:pt x="1222816" y="1129486"/>
                            <a:pt x="1234203" y="1221236"/>
                          </a:cubicBezTo>
                          <a:cubicBezTo>
                            <a:pt x="1047795" y="1266909"/>
                            <a:pt x="1023504" y="1194415"/>
                            <a:pt x="822802" y="1221236"/>
                          </a:cubicBezTo>
                          <a:cubicBezTo>
                            <a:pt x="622100" y="1248057"/>
                            <a:pt x="577711" y="1212733"/>
                            <a:pt x="386717" y="1221236"/>
                          </a:cubicBezTo>
                          <a:cubicBezTo>
                            <a:pt x="195723" y="1229739"/>
                            <a:pt x="171264" y="1175305"/>
                            <a:pt x="0" y="1221236"/>
                          </a:cubicBezTo>
                          <a:cubicBezTo>
                            <a:pt x="-37112" y="1055017"/>
                            <a:pt x="6804" y="917093"/>
                            <a:pt x="0" y="814157"/>
                          </a:cubicBezTo>
                          <a:cubicBezTo>
                            <a:pt x="-6804" y="711221"/>
                            <a:pt x="24590" y="595419"/>
                            <a:pt x="0" y="419291"/>
                          </a:cubicBezTo>
                          <a:cubicBezTo>
                            <a:pt x="-24590" y="243163"/>
                            <a:pt x="35318" y="187351"/>
                            <a:pt x="0" y="0"/>
                          </a:cubicBezTo>
                          <a:close/>
                        </a:path>
                      </a:pathLst>
                    </a:custGeom>
                    <ask:type>
                      <ask:lineSketchNone/>
                    </ask:type>
                  </ask:lineSketchStyleProps>
                </a:ext>
              </a:extLst>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13" name="Freeform: Shape 12">
              <a:extLst>
                <a:ext uri="{FF2B5EF4-FFF2-40B4-BE49-F238E27FC236}">
                  <a16:creationId xmlns:a16="http://schemas.microsoft.com/office/drawing/2014/main" id="{B49CB9C9-7F80-4F3F-8FFE-CC4FA602A0DF}"/>
                </a:ext>
              </a:extLst>
            </p:cNvPr>
            <p:cNvSpPr/>
            <p:nvPr/>
          </p:nvSpPr>
          <p:spPr>
            <a:xfrm>
              <a:off x="8905951" y="4527996"/>
              <a:ext cx="2569107" cy="1113750"/>
            </a:xfrm>
            <a:custGeom>
              <a:avLst/>
              <a:gdLst>
                <a:gd name="connsiteX0" fmla="*/ 0 w 3233249"/>
                <a:gd name="connsiteY0" fmla="*/ 0 h 1113750"/>
                <a:gd name="connsiteX1" fmla="*/ 3233249 w 3233249"/>
                <a:gd name="connsiteY1" fmla="*/ 0 h 1113750"/>
                <a:gd name="connsiteX2" fmla="*/ 3233249 w 3233249"/>
                <a:gd name="connsiteY2" fmla="*/ 1113750 h 1113750"/>
                <a:gd name="connsiteX3" fmla="*/ 0 w 3233249"/>
                <a:gd name="connsiteY3" fmla="*/ 1113750 h 1113750"/>
                <a:gd name="connsiteX4" fmla="*/ 0 w 3233249"/>
                <a:gd name="connsiteY4" fmla="*/ 0 h 111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3249" h="1113750">
                  <a:moveTo>
                    <a:pt x="0" y="0"/>
                  </a:moveTo>
                  <a:lnTo>
                    <a:pt x="3233249" y="0"/>
                  </a:lnTo>
                  <a:lnTo>
                    <a:pt x="3233249" y="1113750"/>
                  </a:lnTo>
                  <a:lnTo>
                    <a:pt x="0" y="1113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1244600">
                <a:lnSpc>
                  <a:spcPct val="90000"/>
                </a:lnSpc>
                <a:spcBef>
                  <a:spcPct val="0"/>
                </a:spcBef>
                <a:spcAft>
                  <a:spcPct val="35000"/>
                </a:spcAft>
              </a:pPr>
              <a:r>
                <a:rPr lang="en-AU" sz="2000">
                  <a:solidFill>
                    <a:schemeClr val="tx1"/>
                  </a:solidFill>
                </a:rPr>
                <a:t>Provides a cadastral plan data source for the Digital Cadastre to support ongoing updates and maintenance</a:t>
              </a:r>
              <a:endParaRPr lang="en-US" sz="2000">
                <a:solidFill>
                  <a:schemeClr val="tx1"/>
                </a:solidFill>
              </a:endParaRPr>
            </a:p>
          </p:txBody>
        </p:sp>
      </p:grpSp>
      <p:pic>
        <p:nvPicPr>
          <p:cNvPr id="14" name="Picture 2" descr="Star">
            <a:extLst>
              <a:ext uri="{FF2B5EF4-FFF2-40B4-BE49-F238E27FC236}">
                <a16:creationId xmlns:a16="http://schemas.microsoft.com/office/drawing/2014/main" id="{11596171-7D78-4FB3-80F5-FE2B9A846B8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025037" y="2249015"/>
            <a:ext cx="1457070" cy="1457070"/>
          </a:xfrm>
          <a:prstGeom prst="rect">
            <a:avLst/>
          </a:prstGeom>
        </p:spPr>
      </p:pic>
      <p:sp>
        <p:nvSpPr>
          <p:cNvPr id="15" name="Freeform: Shape 14">
            <a:extLst>
              <a:ext uri="{FF2B5EF4-FFF2-40B4-BE49-F238E27FC236}">
                <a16:creationId xmlns:a16="http://schemas.microsoft.com/office/drawing/2014/main" id="{78BEF564-914A-4823-99DB-75951AC01C45}"/>
              </a:ext>
            </a:extLst>
          </p:cNvPr>
          <p:cNvSpPr/>
          <p:nvPr/>
        </p:nvSpPr>
        <p:spPr>
          <a:xfrm>
            <a:off x="6463392" y="4077600"/>
            <a:ext cx="2569107" cy="1113750"/>
          </a:xfrm>
          <a:custGeom>
            <a:avLst/>
            <a:gdLst>
              <a:gd name="connsiteX0" fmla="*/ 0 w 3233249"/>
              <a:gd name="connsiteY0" fmla="*/ 0 h 1113750"/>
              <a:gd name="connsiteX1" fmla="*/ 3233249 w 3233249"/>
              <a:gd name="connsiteY1" fmla="*/ 0 h 1113750"/>
              <a:gd name="connsiteX2" fmla="*/ 3233249 w 3233249"/>
              <a:gd name="connsiteY2" fmla="*/ 1113750 h 1113750"/>
              <a:gd name="connsiteX3" fmla="*/ 0 w 3233249"/>
              <a:gd name="connsiteY3" fmla="*/ 1113750 h 1113750"/>
              <a:gd name="connsiteX4" fmla="*/ 0 w 3233249"/>
              <a:gd name="connsiteY4" fmla="*/ 0 h 111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3249" h="1113750">
                <a:moveTo>
                  <a:pt x="0" y="0"/>
                </a:moveTo>
                <a:lnTo>
                  <a:pt x="3233249" y="0"/>
                </a:lnTo>
                <a:lnTo>
                  <a:pt x="3233249" y="1113750"/>
                </a:lnTo>
                <a:lnTo>
                  <a:pt x="0" y="1113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r>
              <a:rPr lang="en-AU" sz="2000">
                <a:solidFill>
                  <a:schemeClr val="tx1"/>
                </a:solidFill>
              </a:rPr>
              <a:t>Leads to streamlining the plan examination and registration process for Land Use Victoria</a:t>
            </a:r>
          </a:p>
        </p:txBody>
      </p:sp>
    </p:spTree>
    <p:extLst>
      <p:ext uri="{BB962C8B-B14F-4D97-AF65-F5344CB8AC3E}">
        <p14:creationId xmlns:p14="http://schemas.microsoft.com/office/powerpoint/2010/main" val="3043602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8BEFD491-897D-4F9A-A86D-99CD1CB52726}"/>
              </a:ext>
            </a:extLst>
          </p:cNvPr>
          <p:cNvSpPr txBox="1"/>
          <p:nvPr/>
        </p:nvSpPr>
        <p:spPr>
          <a:xfrm>
            <a:off x="285750" y="1738284"/>
            <a:ext cx="2989899" cy="4093428"/>
          </a:xfrm>
          <a:prstGeom prst="rect">
            <a:avLst/>
          </a:prstGeom>
          <a:noFill/>
        </p:spPr>
        <p:txBody>
          <a:bodyPr wrap="square" rtlCol="0">
            <a:spAutoFit/>
          </a:bodyPr>
          <a:lstStyle/>
          <a:p>
            <a:r>
              <a:rPr lang="en-AU" sz="2000"/>
              <a:t>Data Viewer</a:t>
            </a:r>
          </a:p>
          <a:p>
            <a:pPr algn="l"/>
            <a:endParaRPr lang="en-AU" sz="2000"/>
          </a:p>
          <a:p>
            <a:pPr algn="l"/>
            <a:r>
              <a:rPr lang="en-AU" sz="2000" err="1"/>
              <a:t>ePlan</a:t>
            </a:r>
            <a:r>
              <a:rPr lang="en-AU" sz="2000"/>
              <a:t> Creation Service</a:t>
            </a:r>
          </a:p>
          <a:p>
            <a:pPr algn="l"/>
            <a:endParaRPr lang="en-AU" sz="2000"/>
          </a:p>
          <a:p>
            <a:pPr algn="l"/>
            <a:r>
              <a:rPr lang="en-AU" sz="2000" err="1"/>
              <a:t>ePlan</a:t>
            </a:r>
            <a:r>
              <a:rPr lang="en-AU" sz="2000"/>
              <a:t> Editor</a:t>
            </a:r>
          </a:p>
          <a:p>
            <a:pPr algn="l"/>
            <a:endParaRPr lang="en-AU" sz="2000"/>
          </a:p>
          <a:p>
            <a:pPr algn="l"/>
            <a:r>
              <a:rPr lang="en-AU" sz="2000" err="1"/>
              <a:t>ePlan</a:t>
            </a:r>
            <a:r>
              <a:rPr lang="en-AU" sz="2000"/>
              <a:t> Validator</a:t>
            </a:r>
          </a:p>
          <a:p>
            <a:pPr algn="l"/>
            <a:endParaRPr lang="en-AU" sz="2000"/>
          </a:p>
          <a:p>
            <a:pPr algn="l"/>
            <a:r>
              <a:rPr lang="en-AU" sz="2000" err="1"/>
              <a:t>ePlan</a:t>
            </a:r>
            <a:r>
              <a:rPr lang="en-AU" sz="2000"/>
              <a:t> Visualisation</a:t>
            </a:r>
          </a:p>
          <a:p>
            <a:pPr algn="l"/>
            <a:endParaRPr lang="en-AU" sz="2000"/>
          </a:p>
          <a:p>
            <a:pPr algn="l"/>
            <a:r>
              <a:rPr lang="en-AU" sz="2000"/>
              <a:t>Visualisation Enhancement Tool</a:t>
            </a:r>
          </a:p>
          <a:p>
            <a:pPr algn="l"/>
            <a:endParaRPr lang="en-AU" sz="2000"/>
          </a:p>
        </p:txBody>
      </p:sp>
      <p:sp>
        <p:nvSpPr>
          <p:cNvPr id="3" name="Text Placeholder 2">
            <a:extLst>
              <a:ext uri="{FF2B5EF4-FFF2-40B4-BE49-F238E27FC236}">
                <a16:creationId xmlns:a16="http://schemas.microsoft.com/office/drawing/2014/main" id="{CD65E7B4-4841-438A-AD33-A615F8A3E540}"/>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ePlan Portal</a:t>
            </a:r>
          </a:p>
        </p:txBody>
      </p:sp>
      <p:pic>
        <p:nvPicPr>
          <p:cNvPr id="4" name="Content Placeholder 6" descr="Graphical user interface&#10;&#10;Description automatically generated" hidden="1">
            <a:extLst>
              <a:ext uri="{FF2B5EF4-FFF2-40B4-BE49-F238E27FC236}">
                <a16:creationId xmlns:a16="http://schemas.microsoft.com/office/drawing/2014/main" id="{DED13EEF-4F16-4B80-901B-5FA280191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522" y="1086292"/>
            <a:ext cx="7995899" cy="5607250"/>
          </a:xfrm>
          <a:prstGeom prst="rect">
            <a:avLst/>
          </a:prstGeom>
        </p:spPr>
      </p:pic>
      <p:pic>
        <p:nvPicPr>
          <p:cNvPr id="5" name="Main View" descr="A picture containing diagram&#10;&#10;Description automatically generated">
            <a:extLst>
              <a:ext uri="{FF2B5EF4-FFF2-40B4-BE49-F238E27FC236}">
                <a16:creationId xmlns:a16="http://schemas.microsoft.com/office/drawing/2014/main" id="{9C33E3BB-758F-434C-9922-0ADA283B41F3}"/>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4795157" y="939009"/>
            <a:ext cx="7396843" cy="5918991"/>
          </a:xfrm>
          <a:solidFill>
            <a:schemeClr val="bg1"/>
          </a:solidFill>
        </p:spPr>
      </p:pic>
      <p:sp>
        <p:nvSpPr>
          <p:cNvPr id="2" name="Oval 1">
            <a:extLst>
              <a:ext uri="{FF2B5EF4-FFF2-40B4-BE49-F238E27FC236}">
                <a16:creationId xmlns:a16="http://schemas.microsoft.com/office/drawing/2014/main" id="{6AA2B9AB-FDD6-491E-9150-2A3333DC8045}"/>
              </a:ext>
              <a:ext uri="{C183D7F6-B498-43B3-948B-1728B52AA6E4}">
                <adec:decorative xmlns:adec="http://schemas.microsoft.com/office/drawing/2017/decorative" val="1"/>
              </a:ext>
            </a:extLst>
          </p:cNvPr>
          <p:cNvSpPr/>
          <p:nvPr/>
        </p:nvSpPr>
        <p:spPr>
          <a:xfrm>
            <a:off x="4845957" y="3214283"/>
            <a:ext cx="242617" cy="249356"/>
          </a:xfrm>
          <a:prstGeom prst="ellipse">
            <a:avLst/>
          </a:prstGeom>
          <a:noFill/>
          <a:ln w="41275">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AU" sz="1800"/>
          </a:p>
        </p:txBody>
      </p:sp>
      <p:cxnSp>
        <p:nvCxnSpPr>
          <p:cNvPr id="9" name="Straight Arrow Connector 8">
            <a:extLst>
              <a:ext uri="{FF2B5EF4-FFF2-40B4-BE49-F238E27FC236}">
                <a16:creationId xmlns:a16="http://schemas.microsoft.com/office/drawing/2014/main" id="{222948BC-F2BC-47CA-8E28-E5FD044BEFD8}"/>
              </a:ext>
              <a:ext uri="{C183D7F6-B498-43B3-948B-1728B52AA6E4}">
                <adec:decorative xmlns:adec="http://schemas.microsoft.com/office/drawing/2017/decorative" val="1"/>
              </a:ext>
            </a:extLst>
          </p:cNvPr>
          <p:cNvCxnSpPr>
            <a:cxnSpLocks/>
            <a:stCxn id="2" idx="2"/>
          </p:cNvCxnSpPr>
          <p:nvPr/>
        </p:nvCxnSpPr>
        <p:spPr>
          <a:xfrm flipH="1" flipV="1">
            <a:off x="3095625" y="2560865"/>
            <a:ext cx="1750332" cy="778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20F9E610-763E-4271-A27E-7086F84E8B24}"/>
              </a:ext>
              <a:ext uri="{C183D7F6-B498-43B3-948B-1728B52AA6E4}">
                <adec:decorative xmlns:adec="http://schemas.microsoft.com/office/drawing/2017/decorative" val="1"/>
              </a:ext>
            </a:extLst>
          </p:cNvPr>
          <p:cNvSpPr/>
          <p:nvPr/>
        </p:nvSpPr>
        <p:spPr>
          <a:xfrm>
            <a:off x="4845957" y="3463639"/>
            <a:ext cx="242617" cy="249356"/>
          </a:xfrm>
          <a:prstGeom prst="ellipse">
            <a:avLst/>
          </a:prstGeom>
          <a:noFill/>
          <a:ln w="41275">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AU" sz="1800"/>
          </a:p>
        </p:txBody>
      </p:sp>
      <p:cxnSp>
        <p:nvCxnSpPr>
          <p:cNvPr id="18" name="Straight Arrow Connector 17">
            <a:extLst>
              <a:ext uri="{FF2B5EF4-FFF2-40B4-BE49-F238E27FC236}">
                <a16:creationId xmlns:a16="http://schemas.microsoft.com/office/drawing/2014/main" id="{FB7C2B9F-0FEB-48E2-AA99-2BF283916A71}"/>
              </a:ext>
              <a:ext uri="{C183D7F6-B498-43B3-948B-1728B52AA6E4}">
                <adec:decorative xmlns:adec="http://schemas.microsoft.com/office/drawing/2017/decorative" val="1"/>
              </a:ext>
            </a:extLst>
          </p:cNvPr>
          <p:cNvCxnSpPr>
            <a:cxnSpLocks/>
            <a:stCxn id="17" idx="2"/>
          </p:cNvCxnSpPr>
          <p:nvPr/>
        </p:nvCxnSpPr>
        <p:spPr>
          <a:xfrm flipH="1" flipV="1">
            <a:off x="2057400" y="3171432"/>
            <a:ext cx="2788557" cy="416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A3524F4D-BE9B-43EE-992B-6E28BD1D28E3}"/>
              </a:ext>
              <a:ext uri="{C183D7F6-B498-43B3-948B-1728B52AA6E4}">
                <adec:decorative xmlns:adec="http://schemas.microsoft.com/office/drawing/2017/decorative" val="1"/>
              </a:ext>
            </a:extLst>
          </p:cNvPr>
          <p:cNvSpPr/>
          <p:nvPr/>
        </p:nvSpPr>
        <p:spPr>
          <a:xfrm>
            <a:off x="4845957" y="3731665"/>
            <a:ext cx="242617" cy="249356"/>
          </a:xfrm>
          <a:prstGeom prst="ellipse">
            <a:avLst/>
          </a:prstGeom>
          <a:noFill/>
          <a:ln w="41275">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AU" sz="1800"/>
          </a:p>
        </p:txBody>
      </p:sp>
      <p:cxnSp>
        <p:nvCxnSpPr>
          <p:cNvPr id="21" name="Straight Arrow Connector 20">
            <a:extLst>
              <a:ext uri="{FF2B5EF4-FFF2-40B4-BE49-F238E27FC236}">
                <a16:creationId xmlns:a16="http://schemas.microsoft.com/office/drawing/2014/main" id="{D3CC208C-50E9-40CF-83EF-7F983D6089A9}"/>
              </a:ext>
              <a:ext uri="{C183D7F6-B498-43B3-948B-1728B52AA6E4}">
                <adec:decorative xmlns:adec="http://schemas.microsoft.com/office/drawing/2017/decorative" val="1"/>
              </a:ext>
            </a:extLst>
          </p:cNvPr>
          <p:cNvCxnSpPr>
            <a:cxnSpLocks/>
            <a:stCxn id="20" idx="2"/>
          </p:cNvCxnSpPr>
          <p:nvPr/>
        </p:nvCxnSpPr>
        <p:spPr>
          <a:xfrm flipH="1" flipV="1">
            <a:off x="2239766" y="3780890"/>
            <a:ext cx="2606191" cy="75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A6C04C5-E837-4725-848A-F6A2C532C9A2}"/>
              </a:ext>
              <a:ext uri="{C183D7F6-B498-43B3-948B-1728B52AA6E4}">
                <adec:decorative xmlns:adec="http://schemas.microsoft.com/office/drawing/2017/decorative" val="1"/>
              </a:ext>
            </a:extLst>
          </p:cNvPr>
          <p:cNvSpPr/>
          <p:nvPr/>
        </p:nvSpPr>
        <p:spPr>
          <a:xfrm>
            <a:off x="4845957" y="3981021"/>
            <a:ext cx="242617" cy="249356"/>
          </a:xfrm>
          <a:prstGeom prst="ellipse">
            <a:avLst/>
          </a:prstGeom>
          <a:noFill/>
          <a:ln w="41275">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AU" sz="1800"/>
          </a:p>
        </p:txBody>
      </p:sp>
      <p:cxnSp>
        <p:nvCxnSpPr>
          <p:cNvPr id="23" name="Straight Arrow Connector 22">
            <a:extLst>
              <a:ext uri="{FF2B5EF4-FFF2-40B4-BE49-F238E27FC236}">
                <a16:creationId xmlns:a16="http://schemas.microsoft.com/office/drawing/2014/main" id="{63BBC769-98FD-49C7-A279-0C91642F1C4A}"/>
              </a:ext>
              <a:ext uri="{C183D7F6-B498-43B3-948B-1728B52AA6E4}">
                <adec:decorative xmlns:adec="http://schemas.microsoft.com/office/drawing/2017/decorative" val="1"/>
              </a:ext>
            </a:extLst>
          </p:cNvPr>
          <p:cNvCxnSpPr>
            <a:cxnSpLocks/>
            <a:stCxn id="22" idx="2"/>
          </p:cNvCxnSpPr>
          <p:nvPr/>
        </p:nvCxnSpPr>
        <p:spPr>
          <a:xfrm flipH="1">
            <a:off x="2609850" y="4105699"/>
            <a:ext cx="2236107" cy="249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8C8BA30-52CC-44A8-9B92-855933F5C4B6}"/>
              </a:ext>
              <a:ext uri="{C183D7F6-B498-43B3-948B-1728B52AA6E4}">
                <adec:decorative xmlns:adec="http://schemas.microsoft.com/office/drawing/2017/decorative" val="1"/>
              </a:ext>
            </a:extLst>
          </p:cNvPr>
          <p:cNvSpPr/>
          <p:nvPr/>
        </p:nvSpPr>
        <p:spPr>
          <a:xfrm>
            <a:off x="4845957" y="4230377"/>
            <a:ext cx="242617" cy="249356"/>
          </a:xfrm>
          <a:prstGeom prst="ellipse">
            <a:avLst/>
          </a:prstGeom>
          <a:noFill/>
          <a:ln w="41275">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AU" sz="1800"/>
          </a:p>
        </p:txBody>
      </p:sp>
      <p:cxnSp>
        <p:nvCxnSpPr>
          <p:cNvPr id="25" name="Straight Arrow Connector 24">
            <a:extLst>
              <a:ext uri="{FF2B5EF4-FFF2-40B4-BE49-F238E27FC236}">
                <a16:creationId xmlns:a16="http://schemas.microsoft.com/office/drawing/2014/main" id="{51CC93A0-B2B3-479A-9910-27719EB1B33B}"/>
              </a:ext>
              <a:ext uri="{C183D7F6-B498-43B3-948B-1728B52AA6E4}">
                <adec:decorative xmlns:adec="http://schemas.microsoft.com/office/drawing/2017/decorative" val="1"/>
              </a:ext>
            </a:extLst>
          </p:cNvPr>
          <p:cNvCxnSpPr>
            <a:cxnSpLocks/>
            <a:stCxn id="24" idx="2"/>
          </p:cNvCxnSpPr>
          <p:nvPr/>
        </p:nvCxnSpPr>
        <p:spPr>
          <a:xfrm flipH="1">
            <a:off x="2609850" y="4355055"/>
            <a:ext cx="2236107" cy="751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8" name="Group 47" descr="Image of ePlan Data Viewer ">
            <a:extLst>
              <a:ext uri="{FF2B5EF4-FFF2-40B4-BE49-F238E27FC236}">
                <a16:creationId xmlns:a16="http://schemas.microsoft.com/office/drawing/2014/main" id="{AEFE7341-184C-448B-87F9-41F97F6A8520}"/>
              </a:ext>
            </a:extLst>
          </p:cNvPr>
          <p:cNvGrpSpPr/>
          <p:nvPr/>
        </p:nvGrpSpPr>
        <p:grpSpPr>
          <a:xfrm>
            <a:off x="1867333" y="1227711"/>
            <a:ext cx="2978624" cy="1925051"/>
            <a:chOff x="1867333" y="1227711"/>
            <a:chExt cx="2978624" cy="1925051"/>
          </a:xfrm>
        </p:grpSpPr>
        <p:cxnSp>
          <p:nvCxnSpPr>
            <p:cNvPr id="32" name="Straight Arrow Connector 31">
              <a:extLst>
                <a:ext uri="{FF2B5EF4-FFF2-40B4-BE49-F238E27FC236}">
                  <a16:creationId xmlns:a16="http://schemas.microsoft.com/office/drawing/2014/main" id="{B226F99B-5E34-4983-B598-CCA23861BDF5}"/>
                </a:ext>
              </a:extLst>
            </p:cNvPr>
            <p:cNvCxnSpPr>
              <a:cxnSpLocks/>
            </p:cNvCxnSpPr>
            <p:nvPr/>
          </p:nvCxnSpPr>
          <p:spPr>
            <a:xfrm flipH="1" flipV="1">
              <a:off x="1867333" y="1950118"/>
              <a:ext cx="2818967" cy="48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Left Bracket 46">
              <a:extLst>
                <a:ext uri="{FF2B5EF4-FFF2-40B4-BE49-F238E27FC236}">
                  <a16:creationId xmlns:a16="http://schemas.microsoft.com/office/drawing/2014/main" id="{E79FF900-CD3C-4373-8D41-5CF8F2E0E82E}"/>
                </a:ext>
              </a:extLst>
            </p:cNvPr>
            <p:cNvSpPr/>
            <p:nvPr/>
          </p:nvSpPr>
          <p:spPr>
            <a:xfrm>
              <a:off x="4684032" y="1227711"/>
              <a:ext cx="161925" cy="1925051"/>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Tree>
    <p:extLst>
      <p:ext uri="{BB962C8B-B14F-4D97-AF65-F5344CB8AC3E}">
        <p14:creationId xmlns:p14="http://schemas.microsoft.com/office/powerpoint/2010/main" val="239328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BEDD24-433F-493D-89BA-AFFE3B1627D3}"/>
              </a:ext>
            </a:extLst>
          </p:cNvPr>
          <p:cNvSpPr>
            <a:spLocks noGrp="1"/>
          </p:cNvSpPr>
          <p:nvPr>
            <p:ph type="title" idx="4294967295"/>
          </p:nvPr>
        </p:nvSpPr>
        <p:spPr>
          <a:xfrm>
            <a:off x="873125" y="2673350"/>
            <a:ext cx="7505700" cy="1511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5400" b="1" i="0" u="none" strike="noStrike" kern="1200" cap="none" spc="0" normalizeH="0" baseline="0" noProof="0" dirty="0">
                <a:ln>
                  <a:noFill/>
                </a:ln>
                <a:solidFill>
                  <a:srgbClr val="F2F3F1"/>
                </a:solidFill>
                <a:effectLst/>
                <a:uLnTx/>
                <a:uFillTx/>
                <a:latin typeface="VIC" panose="00000500000000000000" pitchFamily="2" charset="0"/>
                <a:ea typeface="+mn-ea"/>
                <a:cs typeface="Arial" panose="020B0604020202020204" pitchFamily="34" charset="0"/>
              </a:rPr>
              <a:t>Service Desk Update</a:t>
            </a:r>
          </a:p>
        </p:txBody>
      </p:sp>
      <p:sp>
        <p:nvSpPr>
          <p:cNvPr id="3" name="Text Placeholder 2">
            <a:extLst>
              <a:ext uri="{FF2B5EF4-FFF2-40B4-BE49-F238E27FC236}">
                <a16:creationId xmlns:a16="http://schemas.microsoft.com/office/drawing/2014/main" id="{283E77E7-FA7E-42C9-BAB4-7CC54384D8BE}"/>
              </a:ext>
            </a:extLst>
          </p:cNvPr>
          <p:cNvSpPr>
            <a:spLocks noGrp="1"/>
          </p:cNvSpPr>
          <p:nvPr>
            <p:ph type="body" sz="quarter" idx="13"/>
          </p:nvPr>
        </p:nvSpPr>
        <p:spPr/>
        <p:txBody>
          <a:bodyPr/>
          <a:lstStyle/>
          <a:p>
            <a:r>
              <a:rPr lang="en-AU"/>
              <a:t>User Group Meeting</a:t>
            </a:r>
          </a:p>
          <a:p>
            <a:r>
              <a:rPr lang="en-AU"/>
              <a:t>15 July 2021</a:t>
            </a:r>
          </a:p>
        </p:txBody>
      </p:sp>
    </p:spTree>
    <p:extLst>
      <p:ext uri="{BB962C8B-B14F-4D97-AF65-F5344CB8AC3E}">
        <p14:creationId xmlns:p14="http://schemas.microsoft.com/office/powerpoint/2010/main" val="256939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BB4C8A-B76C-4A3C-8AE5-9E77917A8DFB}"/>
              </a:ext>
            </a:extLst>
          </p:cNvPr>
          <p:cNvSpPr>
            <a:spLocks noGrp="1"/>
          </p:cNvSpPr>
          <p:nvPr>
            <p:ph sz="quarter" idx="13"/>
          </p:nvPr>
        </p:nvSpPr>
        <p:spPr>
          <a:xfrm>
            <a:off x="3613357" y="4874103"/>
            <a:ext cx="4607447" cy="1482254"/>
          </a:xfrm>
        </p:spPr>
        <p:txBody>
          <a:bodyPr/>
          <a:lstStyle/>
          <a:p>
            <a:pPr algn="ctr" fontAlgn="base">
              <a:lnSpc>
                <a:spcPct val="150000"/>
              </a:lnSpc>
            </a:pPr>
            <a:r>
              <a:rPr lang="en-AU" b="0" dirty="0"/>
              <a:t>More than 4,000 SPEAR users</a:t>
            </a:r>
            <a:r>
              <a:rPr lang="en-US" b="0" dirty="0"/>
              <a:t>​</a:t>
            </a:r>
          </a:p>
          <a:p>
            <a:pPr algn="ctr" fontAlgn="base">
              <a:lnSpc>
                <a:spcPct val="150000"/>
              </a:lnSpc>
            </a:pPr>
            <a:r>
              <a:rPr lang="en-AU" b="0" dirty="0"/>
              <a:t>20,000+ guests</a:t>
            </a:r>
            <a:endParaRPr lang="en-US" b="0" dirty="0"/>
          </a:p>
          <a:p>
            <a:pPr algn="ctr"/>
            <a:endParaRPr lang="en-AU" dirty="0"/>
          </a:p>
        </p:txBody>
      </p:sp>
      <p:sp>
        <p:nvSpPr>
          <p:cNvPr id="3" name="Text Placeholder 2">
            <a:extLst>
              <a:ext uri="{FF2B5EF4-FFF2-40B4-BE49-F238E27FC236}">
                <a16:creationId xmlns:a16="http://schemas.microsoft.com/office/drawing/2014/main" id="{6951610E-DD8D-482F-AC8B-AEEE80D3B400}"/>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a:ea typeface="+mn-ea"/>
                <a:cs typeface="Arial"/>
              </a:rPr>
              <a:t>Growth of SPEAR</a:t>
            </a:r>
          </a:p>
        </p:txBody>
      </p:sp>
      <p:sp>
        <p:nvSpPr>
          <p:cNvPr id="5" name="Slide Number Placeholder 4">
            <a:extLst>
              <a:ext uri="{FF2B5EF4-FFF2-40B4-BE49-F238E27FC236}">
                <a16:creationId xmlns:a16="http://schemas.microsoft.com/office/drawing/2014/main" id="{3B49B898-ED1F-4B73-93E8-4A2FC9ED90DE}"/>
              </a:ext>
            </a:extLst>
          </p:cNvPr>
          <p:cNvSpPr>
            <a:spLocks noGrp="1"/>
          </p:cNvSpPr>
          <p:nvPr>
            <p:ph type="sldNum" sz="quarter" idx="12"/>
          </p:nvPr>
        </p:nvSpPr>
        <p:spPr/>
        <p:txBody>
          <a:bodyPr/>
          <a:lstStyle/>
          <a:p>
            <a:fld id="{0357C19D-C3BA-4953-AE45-1C78F8B2E7D5}" type="slidenum">
              <a:rPr lang="en-AU" smtClean="0"/>
              <a:t>5</a:t>
            </a:fld>
            <a:endParaRPr lang="en-AU"/>
          </a:p>
        </p:txBody>
      </p:sp>
      <p:pic>
        <p:nvPicPr>
          <p:cNvPr id="8" name="Picture 7" descr="Image of SPEAR applicant user">
            <a:extLst>
              <a:ext uri="{FF2B5EF4-FFF2-40B4-BE49-F238E27FC236}">
                <a16:creationId xmlns:a16="http://schemas.microsoft.com/office/drawing/2014/main" id="{89FE8729-1048-4672-A47F-EEA40838C512}"/>
              </a:ext>
            </a:extLst>
          </p:cNvPr>
          <p:cNvPicPr>
            <a:picLocks noChangeAspect="1"/>
          </p:cNvPicPr>
          <p:nvPr/>
        </p:nvPicPr>
        <p:blipFill>
          <a:blip r:embed="rId3"/>
          <a:stretch>
            <a:fillRect/>
          </a:stretch>
        </p:blipFill>
        <p:spPr>
          <a:xfrm>
            <a:off x="722456" y="1436256"/>
            <a:ext cx="2320633" cy="2372394"/>
          </a:xfrm>
          <a:prstGeom prst="rect">
            <a:avLst/>
          </a:prstGeom>
        </p:spPr>
      </p:pic>
      <p:pic>
        <p:nvPicPr>
          <p:cNvPr id="9" name="Picture 8" descr="Image of SPEAR Responsible Authority user">
            <a:extLst>
              <a:ext uri="{FF2B5EF4-FFF2-40B4-BE49-F238E27FC236}">
                <a16:creationId xmlns:a16="http://schemas.microsoft.com/office/drawing/2014/main" id="{6D0F089F-B875-460D-8190-C8CCBD89C176}"/>
              </a:ext>
            </a:extLst>
          </p:cNvPr>
          <p:cNvPicPr>
            <a:picLocks noChangeAspect="1"/>
          </p:cNvPicPr>
          <p:nvPr/>
        </p:nvPicPr>
        <p:blipFill>
          <a:blip r:embed="rId4"/>
          <a:stretch>
            <a:fillRect/>
          </a:stretch>
        </p:blipFill>
        <p:spPr>
          <a:xfrm>
            <a:off x="3551791" y="1488017"/>
            <a:ext cx="2286125" cy="2320633"/>
          </a:xfrm>
          <a:prstGeom prst="rect">
            <a:avLst/>
          </a:prstGeom>
        </p:spPr>
      </p:pic>
      <p:pic>
        <p:nvPicPr>
          <p:cNvPr id="10" name="Picture 9" descr="Image of SPEAR Referral Authority user">
            <a:extLst>
              <a:ext uri="{FF2B5EF4-FFF2-40B4-BE49-F238E27FC236}">
                <a16:creationId xmlns:a16="http://schemas.microsoft.com/office/drawing/2014/main" id="{FCAC49B0-8BC3-4B61-A377-AAA629864F9E}"/>
              </a:ext>
            </a:extLst>
          </p:cNvPr>
          <p:cNvPicPr>
            <a:picLocks noChangeAspect="1"/>
          </p:cNvPicPr>
          <p:nvPr/>
        </p:nvPicPr>
        <p:blipFill>
          <a:blip r:embed="rId5"/>
          <a:stretch>
            <a:fillRect/>
          </a:stretch>
        </p:blipFill>
        <p:spPr>
          <a:xfrm>
            <a:off x="6346618" y="1489756"/>
            <a:ext cx="2286125" cy="2372394"/>
          </a:xfrm>
          <a:prstGeom prst="rect">
            <a:avLst/>
          </a:prstGeom>
        </p:spPr>
      </p:pic>
      <p:pic>
        <p:nvPicPr>
          <p:cNvPr id="11" name="Picture 10" descr="Image of SPEAR Lodging Party user">
            <a:extLst>
              <a:ext uri="{FF2B5EF4-FFF2-40B4-BE49-F238E27FC236}">
                <a16:creationId xmlns:a16="http://schemas.microsoft.com/office/drawing/2014/main" id="{7FCEB795-B79F-4543-B675-141C5E9174E1}"/>
              </a:ext>
            </a:extLst>
          </p:cNvPr>
          <p:cNvPicPr>
            <a:picLocks noChangeAspect="1"/>
          </p:cNvPicPr>
          <p:nvPr/>
        </p:nvPicPr>
        <p:blipFill>
          <a:blip r:embed="rId6"/>
          <a:stretch>
            <a:fillRect/>
          </a:stretch>
        </p:blipFill>
        <p:spPr>
          <a:xfrm>
            <a:off x="9141445" y="1593279"/>
            <a:ext cx="2294752" cy="2268871"/>
          </a:xfrm>
          <a:prstGeom prst="rect">
            <a:avLst/>
          </a:prstGeom>
        </p:spPr>
      </p:pic>
      <p:sp>
        <p:nvSpPr>
          <p:cNvPr id="12" name="Rectangle 11">
            <a:extLst>
              <a:ext uri="{FF2B5EF4-FFF2-40B4-BE49-F238E27FC236}">
                <a16:creationId xmlns:a16="http://schemas.microsoft.com/office/drawing/2014/main" id="{0F6A73A5-8C79-4C5D-B3F9-45C2E0DEFDCE}"/>
              </a:ext>
            </a:extLst>
          </p:cNvPr>
          <p:cNvSpPr/>
          <p:nvPr/>
        </p:nvSpPr>
        <p:spPr>
          <a:xfrm>
            <a:off x="780115" y="3773924"/>
            <a:ext cx="2239824" cy="879097"/>
          </a:xfrm>
          <a:prstGeom prst="rect">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220+ surveying firms </a:t>
            </a:r>
            <a:endParaRPr lang="en-AU" sz="1800">
              <a:solidFill>
                <a:schemeClr val="tx1"/>
              </a:solidFill>
            </a:endParaRPr>
          </a:p>
        </p:txBody>
      </p:sp>
      <p:sp>
        <p:nvSpPr>
          <p:cNvPr id="13" name="Rectangle 12">
            <a:extLst>
              <a:ext uri="{FF2B5EF4-FFF2-40B4-BE49-F238E27FC236}">
                <a16:creationId xmlns:a16="http://schemas.microsoft.com/office/drawing/2014/main" id="{0E02C04D-51EE-48B8-A8F1-8A46413EE113}"/>
              </a:ext>
            </a:extLst>
          </p:cNvPr>
          <p:cNvSpPr/>
          <p:nvPr/>
        </p:nvSpPr>
        <p:spPr>
          <a:xfrm>
            <a:off x="3586516" y="3785498"/>
            <a:ext cx="2239824" cy="879097"/>
          </a:xfrm>
          <a:prstGeom prst="rect">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All 79 Victorian councils signed up </a:t>
            </a:r>
            <a:endParaRPr lang="en-AU" sz="1800">
              <a:solidFill>
                <a:schemeClr val="tx1"/>
              </a:solidFill>
            </a:endParaRPr>
          </a:p>
        </p:txBody>
      </p:sp>
      <p:sp>
        <p:nvSpPr>
          <p:cNvPr id="14" name="Rectangle 13">
            <a:extLst>
              <a:ext uri="{FF2B5EF4-FFF2-40B4-BE49-F238E27FC236}">
                <a16:creationId xmlns:a16="http://schemas.microsoft.com/office/drawing/2014/main" id="{842727F5-6E78-4099-8599-61947EB04AD5}"/>
              </a:ext>
            </a:extLst>
          </p:cNvPr>
          <p:cNvSpPr/>
          <p:nvPr/>
        </p:nvSpPr>
        <p:spPr>
          <a:xfrm>
            <a:off x="6381344" y="3808650"/>
            <a:ext cx="2239824" cy="879097"/>
          </a:xfrm>
          <a:prstGeom prst="rect">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53 referral authorities</a:t>
            </a:r>
            <a:r>
              <a:rPr lang="en-US"/>
              <a:t>​</a:t>
            </a:r>
          </a:p>
        </p:txBody>
      </p:sp>
      <p:sp>
        <p:nvSpPr>
          <p:cNvPr id="15" name="Rectangle 14">
            <a:extLst>
              <a:ext uri="{FF2B5EF4-FFF2-40B4-BE49-F238E27FC236}">
                <a16:creationId xmlns:a16="http://schemas.microsoft.com/office/drawing/2014/main" id="{1A08C6EA-4B39-47C8-9E58-23C79ACE2969}"/>
              </a:ext>
            </a:extLst>
          </p:cNvPr>
          <p:cNvSpPr/>
          <p:nvPr/>
        </p:nvSpPr>
        <p:spPr>
          <a:xfrm>
            <a:off x="9173223" y="3850575"/>
            <a:ext cx="2239824" cy="879097"/>
          </a:xfrm>
          <a:prstGeom prst="rect">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570+ SPEAR ELN organisations</a:t>
            </a:r>
            <a:endParaRPr lang="en-AU" sz="1800">
              <a:solidFill>
                <a:schemeClr val="tx1"/>
              </a:solidFill>
            </a:endParaRPr>
          </a:p>
        </p:txBody>
      </p:sp>
    </p:spTree>
    <p:extLst>
      <p:ext uri="{BB962C8B-B14F-4D97-AF65-F5344CB8AC3E}">
        <p14:creationId xmlns:p14="http://schemas.microsoft.com/office/powerpoint/2010/main" val="21290315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9424522-35DC-4348-9581-1BB2712872DD}"/>
              </a:ext>
            </a:extLst>
          </p:cNvPr>
          <p:cNvSpPr>
            <a:spLocks noGrp="1"/>
          </p:cNvSpPr>
          <p:nvPr>
            <p:ph type="title"/>
          </p:nvPr>
        </p:nvSpPr>
        <p:spPr>
          <a:xfrm>
            <a:off x="1017142" y="1945917"/>
            <a:ext cx="4756387" cy="868018"/>
          </a:xfrm>
        </p:spPr>
        <p:txBody>
          <a:bodyPr/>
          <a:lstStyle/>
          <a:p>
            <a:pPr algn="ctr"/>
            <a:r>
              <a:rPr lang="en-US"/>
              <a:t>Do you digitally sign documents / decisions in SPEAR?  </a:t>
            </a: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body" sz="quarter" idx="14"/>
          </p:nvPr>
        </p:nvSpPr>
        <p:spPr>
          <a:xfrm>
            <a:off x="0" y="0"/>
            <a:ext cx="12192000" cy="930422"/>
          </a:xfrm>
        </p:spPr>
        <p:txBody>
          <a:bodyPr wrap="none" anchor="ctr">
            <a:normAutofit/>
          </a:bodyPr>
          <a:lstStyle/>
          <a:p>
            <a:pPr>
              <a:spcAft>
                <a:spcPts val="600"/>
              </a:spcAft>
            </a:pPr>
            <a:r>
              <a:rPr lang="en-AU">
                <a:solidFill>
                  <a:prstClr val="white"/>
                </a:solidFill>
              </a:rPr>
              <a:t>Signing application </a:t>
            </a:r>
          </a:p>
        </p:txBody>
      </p:sp>
      <p:graphicFrame>
        <p:nvGraphicFramePr>
          <p:cNvPr id="5" name="Content Placeholder 1" descr="Image of ne SPEAR Signing Application">
            <a:extLst>
              <a:ext uri="{FF2B5EF4-FFF2-40B4-BE49-F238E27FC236}">
                <a16:creationId xmlns:a16="http://schemas.microsoft.com/office/drawing/2014/main" id="{2BE6D609-3569-4BFD-93D8-7AD7929666B2}"/>
              </a:ext>
            </a:extLst>
          </p:cNvPr>
          <p:cNvGraphicFramePr>
            <a:graphicFrameLocks noGrp="1"/>
          </p:cNvGraphicFramePr>
          <p:nvPr>
            <p:ph sz="quarter" idx="13"/>
            <p:extLst>
              <p:ext uri="{D42A27DB-BD31-4B8C-83A1-F6EECF244321}">
                <p14:modId xmlns:p14="http://schemas.microsoft.com/office/powerpoint/2010/main" val="2145801274"/>
              </p:ext>
            </p:extLst>
          </p:nvPr>
        </p:nvGraphicFramePr>
        <p:xfrm>
          <a:off x="6096000" y="1447593"/>
          <a:ext cx="5178183" cy="4711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Image of signing confirmation screen">
            <a:extLst>
              <a:ext uri="{FF2B5EF4-FFF2-40B4-BE49-F238E27FC236}">
                <a16:creationId xmlns:a16="http://schemas.microsoft.com/office/drawing/2014/main" id="{3AF4096F-C6E0-4188-9578-240FD2B15E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995" y="2813935"/>
            <a:ext cx="5011534" cy="254208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669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p:txBody>
          <a:bodyPr/>
          <a:lstStyle/>
          <a:p>
            <a:pPr>
              <a:lnSpc>
                <a:spcPct val="150000"/>
              </a:lnSpc>
            </a:pPr>
            <a:r>
              <a:rPr lang="en-AU"/>
              <a:t>ALL signing users including those that have their certificates installed on a token, will be required to update their SPEAR Signing Application</a:t>
            </a:r>
          </a:p>
          <a:p>
            <a:pPr>
              <a:lnSpc>
                <a:spcPct val="150000"/>
              </a:lnSpc>
            </a:pPr>
            <a:endParaRPr lang="en-AU" b="0"/>
          </a:p>
          <a:p>
            <a:pPr lvl="0">
              <a:lnSpc>
                <a:spcPct val="150000"/>
              </a:lnSpc>
            </a:pPr>
            <a:r>
              <a:rPr lang="en-AU" b="0"/>
              <a:t>Users must arrange installation of the new version of the Signing Application between its release in October 2021 and the cut over date in January 2022</a:t>
            </a:r>
          </a:p>
          <a:p>
            <a:pPr lvl="0">
              <a:lnSpc>
                <a:spcPct val="150000"/>
              </a:lnSpc>
            </a:pPr>
            <a:endParaRPr lang="en-AU" b="0"/>
          </a:p>
          <a:p>
            <a:pPr lvl="0">
              <a:lnSpc>
                <a:spcPct val="150000"/>
              </a:lnSpc>
            </a:pPr>
            <a:r>
              <a:rPr lang="en-AU"/>
              <a:t>It is recommended that users update as soon as possible from October 2021 to ensure they can sign ahead of January 2022</a:t>
            </a: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Signing application </a:t>
            </a:r>
          </a:p>
        </p:txBody>
      </p:sp>
    </p:spTree>
    <p:extLst>
      <p:ext uri="{BB962C8B-B14F-4D97-AF65-F5344CB8AC3E}">
        <p14:creationId xmlns:p14="http://schemas.microsoft.com/office/powerpoint/2010/main" val="769159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A1CFF88-877F-48C8-ADDA-686F9EB48BB7}"/>
              </a:ext>
            </a:extLst>
          </p:cNvPr>
          <p:cNvSpPr txBox="1"/>
          <p:nvPr/>
        </p:nvSpPr>
        <p:spPr>
          <a:xfrm>
            <a:off x="6095999" y="1798599"/>
            <a:ext cx="5686426" cy="4154984"/>
          </a:xfrm>
          <a:prstGeom prst="rect">
            <a:avLst/>
          </a:prstGeom>
        </p:spPr>
        <p:style>
          <a:lnRef idx="2">
            <a:schemeClr val="accent3">
              <a:shade val="50000"/>
            </a:schemeClr>
          </a:lnRef>
          <a:fillRef idx="1001">
            <a:schemeClr val="dk2"/>
          </a:fillRef>
          <a:effectRef idx="0">
            <a:schemeClr val="accent3"/>
          </a:effectRef>
          <a:fontRef idx="minor">
            <a:schemeClr val="lt1"/>
          </a:fontRef>
        </p:style>
        <p:txBody>
          <a:bodyPr wrap="square" rtlCol="0">
            <a:spAutoFit/>
          </a:bodyPr>
          <a:lstStyle/>
          <a:p>
            <a:endParaRPr lang="en-AU" sz="2400" b="1"/>
          </a:p>
          <a:p>
            <a:endParaRPr lang="en-AU" sz="2400" b="1"/>
          </a:p>
          <a:p>
            <a:pPr marL="361950">
              <a:tabLst>
                <a:tab pos="180975" algn="l"/>
              </a:tabLst>
            </a:pPr>
            <a:r>
              <a:rPr lang="en-AU" sz="2400" b="1"/>
              <a:t>After January 2022, any </a:t>
            </a:r>
            <a:br>
              <a:rPr lang="en-AU" sz="2400" b="1"/>
            </a:br>
            <a:r>
              <a:rPr lang="en-AU" sz="2400" b="1"/>
              <a:t>users attempting to sign using the older version of the Signing Application will be presented with a message to download and install the new version before being able to proceed with signing</a:t>
            </a:r>
          </a:p>
          <a:p>
            <a:endParaRPr lang="en-AU" sz="4800" b="1">
              <a:solidFill>
                <a:schemeClr val="bg1"/>
              </a:solidFill>
              <a:latin typeface="VIC" panose="00000500000000000000" pitchFamily="2" charset="0"/>
            </a:endParaRPr>
          </a:p>
        </p:txBody>
      </p:sp>
      <p:sp>
        <p:nvSpPr>
          <p:cNvPr id="9" name="Title 1">
            <a:extLst>
              <a:ext uri="{FF2B5EF4-FFF2-40B4-BE49-F238E27FC236}">
                <a16:creationId xmlns:a16="http://schemas.microsoft.com/office/drawing/2014/main" id="{69D36905-45E1-4A2E-9888-0D455DDAFA34}"/>
              </a:ext>
            </a:extLst>
          </p:cNvPr>
          <p:cNvSpPr>
            <a:spLocks noGrp="1"/>
          </p:cNvSpPr>
          <p:nvPr>
            <p:ph type="title"/>
          </p:nvPr>
        </p:nvSpPr>
        <p:spPr>
          <a:xfrm>
            <a:off x="839787" y="1157790"/>
            <a:ext cx="6105525" cy="518586"/>
          </a:xfrm>
        </p:spPr>
        <p:txBody>
          <a:bodyPr/>
          <a:lstStyle/>
          <a:p>
            <a:r>
              <a:rPr lang="en-AU"/>
              <a:t>Please be prepared for this change:</a:t>
            </a:r>
            <a:endParaRPr lang="en-US"/>
          </a:p>
        </p:txBody>
      </p:sp>
      <p:sp>
        <p:nvSpPr>
          <p:cNvPr id="11" name="Text Placeholder 2">
            <a:extLst>
              <a:ext uri="{FF2B5EF4-FFF2-40B4-BE49-F238E27FC236}">
                <a16:creationId xmlns:a16="http://schemas.microsoft.com/office/drawing/2014/main" id="{51ACDF71-CC32-443A-98FD-508C9D6893D3}"/>
              </a:ext>
            </a:extLst>
          </p:cNvPr>
          <p:cNvSpPr>
            <a:spLocks noGrp="1"/>
          </p:cNvSpPr>
          <p:nvPr>
            <p:ph type="body" sz="half" idx="2"/>
          </p:nvPr>
        </p:nvSpPr>
        <p:spPr>
          <a:xfrm>
            <a:off x="839787" y="1798599"/>
            <a:ext cx="5170486" cy="3604819"/>
          </a:xfrm>
        </p:spPr>
        <p:txBody>
          <a:bodyPr/>
          <a:lstStyle/>
          <a:p>
            <a:pPr>
              <a:lnSpc>
                <a:spcPct val="150000"/>
              </a:lnSpc>
            </a:pPr>
            <a:r>
              <a:rPr lang="en-AU" sz="2200"/>
              <a:t>The exact dates and process for updating will be made widely available to SPEAR users in anticipation of this change</a:t>
            </a:r>
          </a:p>
          <a:p>
            <a:pPr>
              <a:lnSpc>
                <a:spcPct val="150000"/>
              </a:lnSpc>
            </a:pPr>
            <a:endParaRPr lang="en-AU" sz="900"/>
          </a:p>
          <a:p>
            <a:pPr marL="228600" lvl="1" indent="-228600" defTabSz="927100">
              <a:lnSpc>
                <a:spcPct val="150000"/>
              </a:lnSpc>
              <a:spcBef>
                <a:spcPct val="0"/>
              </a:spcBef>
              <a:spcAft>
                <a:spcPct val="15000"/>
              </a:spcAft>
              <a:buChar char="•"/>
            </a:pPr>
            <a:r>
              <a:rPr lang="en-AU" sz="2000" b="1"/>
              <a:t>Software installation permissions may be required</a:t>
            </a:r>
            <a:br>
              <a:rPr lang="en-AU" sz="2000" b="1"/>
            </a:br>
            <a:endParaRPr lang="en-US" sz="900"/>
          </a:p>
          <a:p>
            <a:pPr marL="228600" lvl="1" indent="-228600" defTabSz="889000">
              <a:lnSpc>
                <a:spcPct val="150000"/>
              </a:lnSpc>
              <a:spcBef>
                <a:spcPct val="0"/>
              </a:spcBef>
              <a:spcAft>
                <a:spcPct val="15000"/>
              </a:spcAft>
              <a:buChar char="•"/>
            </a:pPr>
            <a:r>
              <a:rPr lang="en-AU" sz="2000" b="1"/>
              <a:t>Consider all computers that you currently sign from (home and office), as they will ALL need to be updated</a:t>
            </a:r>
            <a:endParaRPr lang="en-US" sz="2000"/>
          </a:p>
          <a:p>
            <a:pPr>
              <a:lnSpc>
                <a:spcPct val="150000"/>
              </a:lnSpc>
            </a:pPr>
            <a:endParaRPr lang="en-US"/>
          </a:p>
          <a:p>
            <a:endParaRPr lang="en-US"/>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body" sz="quarter" idx="14"/>
          </p:nvPr>
        </p:nvSpPr>
        <p:spPr>
          <a:xfrm>
            <a:off x="0" y="0"/>
            <a:ext cx="12192000" cy="930422"/>
          </a:xfrm>
        </p:spPr>
        <p:txBody>
          <a:bodyPr wrap="none" anchor="ctr">
            <a:normAutofit/>
          </a:bodyPr>
          <a:lstStyle/>
          <a:p>
            <a:pPr>
              <a:spcAft>
                <a:spcPts val="600"/>
              </a:spcAft>
            </a:pPr>
            <a:r>
              <a:rPr lang="en-AU">
                <a:solidFill>
                  <a:prstClr val="white"/>
                </a:solidFill>
              </a:rPr>
              <a:t>Signing application </a:t>
            </a:r>
          </a:p>
        </p:txBody>
      </p:sp>
      <p:sp>
        <p:nvSpPr>
          <p:cNvPr id="8" name="Freeform: Shape 7">
            <a:extLst>
              <a:ext uri="{FF2B5EF4-FFF2-40B4-BE49-F238E27FC236}">
                <a16:creationId xmlns:a16="http://schemas.microsoft.com/office/drawing/2014/main" id="{EC36F4FF-B82D-407E-BE0A-F4FA7C018471}"/>
              </a:ext>
              <a:ext uri="{C183D7F6-B498-43B3-948B-1728B52AA6E4}">
                <adec:decorative xmlns:adec="http://schemas.microsoft.com/office/drawing/2017/decorative" val="1"/>
              </a:ext>
            </a:extLst>
          </p:cNvPr>
          <p:cNvSpPr/>
          <p:nvPr/>
        </p:nvSpPr>
        <p:spPr>
          <a:xfrm>
            <a:off x="10318672" y="1417083"/>
            <a:ext cx="1378027" cy="1378027"/>
          </a:xfrm>
          <a:custGeom>
            <a:avLst/>
            <a:gdLst>
              <a:gd name="connsiteX0" fmla="*/ 0 w 1378027"/>
              <a:gd name="connsiteY0" fmla="*/ 757915 h 1378027"/>
              <a:gd name="connsiteX1" fmla="*/ 310056 w 1378027"/>
              <a:gd name="connsiteY1" fmla="*/ 757915 h 1378027"/>
              <a:gd name="connsiteX2" fmla="*/ 310056 w 1378027"/>
              <a:gd name="connsiteY2" fmla="*/ 0 h 1378027"/>
              <a:gd name="connsiteX3" fmla="*/ 1067971 w 1378027"/>
              <a:gd name="connsiteY3" fmla="*/ 0 h 1378027"/>
              <a:gd name="connsiteX4" fmla="*/ 1067971 w 1378027"/>
              <a:gd name="connsiteY4" fmla="*/ 757915 h 1378027"/>
              <a:gd name="connsiteX5" fmla="*/ 1378027 w 1378027"/>
              <a:gd name="connsiteY5" fmla="*/ 757915 h 1378027"/>
              <a:gd name="connsiteX6" fmla="*/ 689014 w 1378027"/>
              <a:gd name="connsiteY6" fmla="*/ 1378027 h 1378027"/>
              <a:gd name="connsiteX7" fmla="*/ 0 w 1378027"/>
              <a:gd name="connsiteY7" fmla="*/ 757915 h 137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8027" h="1378027">
                <a:moveTo>
                  <a:pt x="0" y="757915"/>
                </a:moveTo>
                <a:lnTo>
                  <a:pt x="310056" y="757915"/>
                </a:lnTo>
                <a:lnTo>
                  <a:pt x="310056" y="0"/>
                </a:lnTo>
                <a:lnTo>
                  <a:pt x="1067971" y="0"/>
                </a:lnTo>
                <a:lnTo>
                  <a:pt x="1067971" y="757915"/>
                </a:lnTo>
                <a:lnTo>
                  <a:pt x="1378027" y="757915"/>
                </a:lnTo>
                <a:lnTo>
                  <a:pt x="689014" y="1378027"/>
                </a:lnTo>
                <a:lnTo>
                  <a:pt x="0" y="757915"/>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55776" tIns="45720" rIns="355776" bIns="386782"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Tree>
    <p:extLst>
      <p:ext uri="{BB962C8B-B14F-4D97-AF65-F5344CB8AC3E}">
        <p14:creationId xmlns:p14="http://schemas.microsoft.com/office/powerpoint/2010/main" val="2049548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Lightbulb and gear">
            <a:extLst>
              <a:ext uri="{FF2B5EF4-FFF2-40B4-BE49-F238E27FC236}">
                <a16:creationId xmlns:a16="http://schemas.microsoft.com/office/drawing/2014/main" id="{EB13236A-8D20-408B-AB62-CD5B9E32F3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832" y="2617033"/>
            <a:ext cx="2283502" cy="2283502"/>
          </a:xfrm>
          <a:prstGeom prst="rect">
            <a:avLst/>
          </a:prstGeom>
        </p:spPr>
      </p:pic>
      <p:sp>
        <p:nvSpPr>
          <p:cNvPr id="2" name="Content Placeholder 1">
            <a:extLst>
              <a:ext uri="{FF2B5EF4-FFF2-40B4-BE49-F238E27FC236}">
                <a16:creationId xmlns:a16="http://schemas.microsoft.com/office/drawing/2014/main" id="{D2A98373-3743-4950-B621-98746DB8D4AB}"/>
              </a:ext>
            </a:extLst>
          </p:cNvPr>
          <p:cNvSpPr>
            <a:spLocks noGrp="1"/>
          </p:cNvSpPr>
          <p:nvPr>
            <p:ph sz="quarter" idx="15"/>
          </p:nvPr>
        </p:nvSpPr>
        <p:spPr>
          <a:xfrm>
            <a:off x="2538334" y="1349823"/>
            <a:ext cx="8715560" cy="5155908"/>
          </a:xfrm>
        </p:spPr>
        <p:txBody>
          <a:bodyPr>
            <a:normAutofit/>
          </a:bodyPr>
          <a:lstStyle/>
          <a:p>
            <a:pPr marL="342900" indent="-342900">
              <a:lnSpc>
                <a:spcPct val="150000"/>
              </a:lnSpc>
              <a:buFont typeface="Arial" panose="020B0604020202020204" pitchFamily="34" charset="0"/>
              <a:buChar char="•"/>
            </a:pPr>
            <a:r>
              <a:rPr lang="en-AU" sz="2400" b="0">
                <a:latin typeface="+mn-lt"/>
              </a:rPr>
              <a:t>Lodging party access requests not able to be accepted</a:t>
            </a:r>
          </a:p>
          <a:p>
            <a:pPr marL="342900" indent="-342900">
              <a:lnSpc>
                <a:spcPct val="150000"/>
              </a:lnSpc>
              <a:buFont typeface="Arial" panose="020B0604020202020204" pitchFamily="34" charset="0"/>
              <a:buChar char="•"/>
            </a:pPr>
            <a:r>
              <a:rPr lang="en-AU" sz="2400" b="0">
                <a:latin typeface="+mn-lt"/>
              </a:rPr>
              <a:t>Applications not being updated to a status of ‘Registered’</a:t>
            </a:r>
          </a:p>
          <a:p>
            <a:pPr marL="342900" indent="-342900">
              <a:lnSpc>
                <a:spcPct val="150000"/>
              </a:lnSpc>
              <a:buFont typeface="Arial" panose="020B0604020202020204" pitchFamily="34" charset="0"/>
              <a:buChar char="•"/>
            </a:pPr>
            <a:r>
              <a:rPr lang="en-AU" sz="2400" b="0">
                <a:latin typeface="+mn-lt"/>
              </a:rPr>
              <a:t>Outstanding referral authority actions not visible to other organisations within a SPEAR application </a:t>
            </a:r>
          </a:p>
          <a:p>
            <a:pPr marL="342900" indent="-342900">
              <a:lnSpc>
                <a:spcPct val="150000"/>
              </a:lnSpc>
              <a:buFont typeface="Arial" panose="020B0604020202020204" pitchFamily="34" charset="0"/>
              <a:buChar char="•"/>
            </a:pPr>
            <a:r>
              <a:rPr lang="en-AU" sz="2400" b="0">
                <a:latin typeface="+mn-lt"/>
              </a:rPr>
              <a:t>Application Lodgement Forms created prior to the release (5 July) are returning system errors to lodging party users</a:t>
            </a:r>
          </a:p>
          <a:p>
            <a:pPr marL="342900" indent="-342900">
              <a:lnSpc>
                <a:spcPct val="150000"/>
              </a:lnSpc>
              <a:buFont typeface="Arial" panose="020B0604020202020204" pitchFamily="34" charset="0"/>
              <a:buChar char="•"/>
            </a:pPr>
            <a:r>
              <a:rPr lang="en-AU" sz="2400" b="0">
                <a:latin typeface="+mn-lt"/>
              </a:rPr>
              <a:t>Email / Download documents action is returning system errors to some users</a:t>
            </a: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AU" sz="2800" b="0" i="0" u="none" strike="noStrike" kern="1200" cap="none" spc="0" normalizeH="0" baseline="0" noProof="0" dirty="0">
                <a:ln>
                  <a:noFill/>
                </a:ln>
                <a:solidFill>
                  <a:prstClr val="white"/>
                </a:solidFill>
                <a:effectLst/>
                <a:uLnTx/>
                <a:uFillTx/>
                <a:latin typeface="VIC SemiBold" panose="00000700000000000000" pitchFamily="2" charset="0"/>
                <a:ea typeface="+mn-ea"/>
                <a:cs typeface="Arial" panose="020B0604020202020204" pitchFamily="34" charset="0"/>
              </a:rPr>
              <a:t>Release 5.3 Issues to be resolved</a:t>
            </a:r>
          </a:p>
        </p:txBody>
      </p:sp>
    </p:spTree>
    <p:extLst>
      <p:ext uri="{BB962C8B-B14F-4D97-AF65-F5344CB8AC3E}">
        <p14:creationId xmlns:p14="http://schemas.microsoft.com/office/powerpoint/2010/main" val="8631286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a:xfrm>
            <a:off x="838203" y="1353498"/>
            <a:ext cx="10707252" cy="4486586"/>
          </a:xfrm>
        </p:spPr>
        <p:txBody>
          <a:bodyPr/>
          <a:lstStyle/>
          <a:p>
            <a:pPr lvl="0">
              <a:lnSpc>
                <a:spcPct val="150000"/>
              </a:lnSpc>
            </a:pPr>
            <a:r>
              <a:rPr lang="en-AU"/>
              <a:t>SPEAR is non-responsive to certain actions</a:t>
            </a:r>
          </a:p>
          <a:p>
            <a:pPr marL="342900" lvl="0" indent="-342900">
              <a:lnSpc>
                <a:spcPct val="150000"/>
              </a:lnSpc>
              <a:buFont typeface="Arial" panose="020B0604020202020204" pitchFamily="34" charset="0"/>
              <a:buChar char="•"/>
            </a:pPr>
            <a:r>
              <a:rPr lang="en-AU" b="0"/>
              <a:t>This is occurring intermittently, for example: clicking on something and receiving no response</a:t>
            </a:r>
          </a:p>
          <a:p>
            <a:pPr marL="342900" lvl="0" indent="-342900">
              <a:lnSpc>
                <a:spcPct val="150000"/>
              </a:lnSpc>
              <a:buFont typeface="Arial" panose="020B0604020202020204" pitchFamily="34" charset="0"/>
              <a:buChar char="•"/>
            </a:pPr>
            <a:r>
              <a:rPr lang="en-AU" b="0"/>
              <a:t>Appears to be a browser caching issue</a:t>
            </a:r>
          </a:p>
          <a:p>
            <a:pPr marL="342900" lvl="0" indent="-342900">
              <a:lnSpc>
                <a:spcPct val="150000"/>
              </a:lnSpc>
              <a:buFont typeface="Arial" panose="020B0604020202020204" pitchFamily="34" charset="0"/>
              <a:buChar char="•"/>
            </a:pPr>
            <a:endParaRPr lang="en-AU" b="0"/>
          </a:p>
          <a:p>
            <a:pPr lvl="0">
              <a:lnSpc>
                <a:spcPct val="150000"/>
              </a:lnSpc>
            </a:pPr>
            <a:r>
              <a:rPr lang="en-AU" b="0"/>
              <a:t>	</a:t>
            </a:r>
            <a:r>
              <a:rPr lang="en-AU" b="0">
                <a:solidFill>
                  <a:srgbClr val="007DB9"/>
                </a:solidFill>
              </a:rPr>
              <a:t>Clear the browser cache (using browser settings/options), or use a different 	browser (Chrome, Firefox and Microsoft Edge are our supported browsers)</a:t>
            </a:r>
            <a:endParaRPr lang="en-AU">
              <a:solidFill>
                <a:srgbClr val="007DB9"/>
              </a:solidFill>
            </a:endParaRPr>
          </a:p>
          <a:p>
            <a:pPr lvl="0">
              <a:lnSpc>
                <a:spcPct val="150000"/>
              </a:lnSpc>
            </a:pPr>
            <a:r>
              <a:rPr lang="en-AU" sz="2000" b="0">
                <a:solidFill>
                  <a:srgbClr val="007DB9"/>
                </a:solidFill>
              </a:rPr>
              <a:t>	</a:t>
            </a:r>
          </a:p>
          <a:p>
            <a:pPr lvl="0">
              <a:lnSpc>
                <a:spcPct val="150000"/>
              </a:lnSpc>
            </a:pPr>
            <a:r>
              <a:rPr lang="en-AU" sz="2000" b="0">
                <a:solidFill>
                  <a:srgbClr val="007DB9"/>
                </a:solidFill>
              </a:rPr>
              <a:t>	</a:t>
            </a:r>
            <a:endParaRPr lang="en-AU" b="0">
              <a:solidFill>
                <a:srgbClr val="007DB9"/>
              </a:solidFill>
            </a:endParaRPr>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Release 5.3 Issues and workarounds</a:t>
            </a:r>
          </a:p>
        </p:txBody>
      </p:sp>
      <p:pic>
        <p:nvPicPr>
          <p:cNvPr id="4" name="Graphic 3" descr="Lightbulb and gear">
            <a:extLst>
              <a:ext uri="{FF2B5EF4-FFF2-40B4-BE49-F238E27FC236}">
                <a16:creationId xmlns:a16="http://schemas.microsoft.com/office/drawing/2014/main" id="{3DA437BA-2230-4A12-9888-6094CA47ED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3" y="4473102"/>
            <a:ext cx="914400" cy="914400"/>
          </a:xfrm>
          <a:prstGeom prst="rect">
            <a:avLst/>
          </a:prstGeom>
        </p:spPr>
      </p:pic>
    </p:spTree>
    <p:extLst>
      <p:ext uri="{BB962C8B-B14F-4D97-AF65-F5344CB8AC3E}">
        <p14:creationId xmlns:p14="http://schemas.microsoft.com/office/powerpoint/2010/main" val="25683045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3E5B7C-41DB-43F3-ABDE-D966BA63DE06}"/>
              </a:ext>
            </a:extLst>
          </p:cNvPr>
          <p:cNvSpPr>
            <a:spLocks noGrp="1"/>
          </p:cNvSpPr>
          <p:nvPr>
            <p:ph sz="quarter" idx="13"/>
          </p:nvPr>
        </p:nvSpPr>
        <p:spPr/>
        <p:txBody>
          <a:bodyPr/>
          <a:lstStyle/>
          <a:p>
            <a:r>
              <a:rPr lang="en-AU" b="0"/>
              <a:t>From 1 July 2021, City West Water and Western Water integrated to become Greater Western Water</a:t>
            </a:r>
          </a:p>
          <a:p>
            <a:endParaRPr lang="en-AU" b="0"/>
          </a:p>
          <a:p>
            <a:r>
              <a:rPr lang="en-AU" b="0"/>
              <a:t>The two Referral Authorities are now shown in SPEAR as:</a:t>
            </a:r>
          </a:p>
          <a:p>
            <a:pPr marL="342900" indent="-342900">
              <a:buFont typeface="Arial" panose="020B0604020202020204" pitchFamily="34" charset="0"/>
              <a:buChar char="•"/>
            </a:pPr>
            <a:r>
              <a:rPr lang="en-AU" sz="2800">
                <a:solidFill>
                  <a:srgbClr val="007DB9"/>
                </a:solidFill>
              </a:rPr>
              <a:t>Greater Western Water (formerly City West Water)</a:t>
            </a:r>
          </a:p>
          <a:p>
            <a:pPr marL="342900" indent="-342900">
              <a:buFont typeface="Arial" panose="020B0604020202020204" pitchFamily="34" charset="0"/>
              <a:buChar char="•"/>
            </a:pPr>
            <a:r>
              <a:rPr lang="en-AU" sz="2800">
                <a:solidFill>
                  <a:srgbClr val="007DB9"/>
                </a:solidFill>
              </a:rPr>
              <a:t>Greater Western Water (formerly Western Water)</a:t>
            </a:r>
          </a:p>
          <a:p>
            <a:endParaRPr lang="en-AU" b="0"/>
          </a:p>
          <a:p>
            <a:r>
              <a:rPr lang="en-AU" b="0"/>
              <a:t>All users will now see this updated in their SPEAR applications and referral lists.</a:t>
            </a:r>
          </a:p>
        </p:txBody>
      </p:sp>
      <p:sp>
        <p:nvSpPr>
          <p:cNvPr id="3" name="Text Placeholder 2">
            <a:extLst>
              <a:ext uri="{FF2B5EF4-FFF2-40B4-BE49-F238E27FC236}">
                <a16:creationId xmlns:a16="http://schemas.microsoft.com/office/drawing/2014/main" id="{FB186C27-C653-4A5E-82B3-3414B1A6E345}"/>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Update:  Greater Western Water</a:t>
            </a:r>
          </a:p>
        </p:txBody>
      </p:sp>
    </p:spTree>
    <p:extLst>
      <p:ext uri="{BB962C8B-B14F-4D97-AF65-F5344CB8AC3E}">
        <p14:creationId xmlns:p14="http://schemas.microsoft.com/office/powerpoint/2010/main" val="35484314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3E5B7C-41DB-43F3-ABDE-D966BA63DE06}"/>
              </a:ext>
            </a:extLst>
          </p:cNvPr>
          <p:cNvSpPr>
            <a:spLocks noGrp="1"/>
          </p:cNvSpPr>
          <p:nvPr>
            <p:ph sz="quarter" idx="13"/>
          </p:nvPr>
        </p:nvSpPr>
        <p:spPr/>
        <p:txBody>
          <a:bodyPr/>
          <a:lstStyle/>
          <a:p>
            <a:r>
              <a:rPr lang="en-AU" b="0"/>
              <a:t>Also effective from 1 July 2021 </a:t>
            </a:r>
            <a:r>
              <a:rPr lang="en-AU"/>
              <a:t>City West Water Corporation </a:t>
            </a:r>
            <a:r>
              <a:rPr lang="en-AU" b="0"/>
              <a:t>have been appointed to take over the functions, powers, and duties of Western Region Water Corporation under the Water Act 1989</a:t>
            </a:r>
          </a:p>
          <a:p>
            <a:endParaRPr lang="en-AU" b="0"/>
          </a:p>
          <a:p>
            <a:r>
              <a:rPr lang="en-AU" b="0"/>
              <a:t>As such: </a:t>
            </a:r>
          </a:p>
          <a:p>
            <a:pPr marL="342900" indent="-342900">
              <a:buFont typeface="Arial" panose="020B0604020202020204" pitchFamily="34" charset="0"/>
              <a:buChar char="•"/>
            </a:pPr>
            <a:r>
              <a:rPr lang="en-AU" b="0"/>
              <a:t>Easements and reserves for Western Region Water Corporation must now be created in favour of </a:t>
            </a:r>
            <a:r>
              <a:rPr lang="en-AU"/>
              <a:t>City West Water Corporation</a:t>
            </a:r>
            <a:r>
              <a:rPr lang="en-AU" b="0"/>
              <a:t> in accordance with the Water Act 1989</a:t>
            </a:r>
          </a:p>
          <a:p>
            <a:pPr marL="342900" indent="-342900">
              <a:buFont typeface="Arial" panose="020B0604020202020204" pitchFamily="34" charset="0"/>
              <a:buChar char="•"/>
            </a:pPr>
            <a:r>
              <a:rPr lang="en-AU" b="0"/>
              <a:t>Any plan lodged with LUV referencing Western Region Water Corporation will be requisitioned for amendment by LUV before it can be registered</a:t>
            </a:r>
          </a:p>
          <a:p>
            <a:endParaRPr lang="en-AU" b="0"/>
          </a:p>
          <a:p>
            <a:r>
              <a:rPr lang="en-AU" b="0"/>
              <a:t>If you have any questions regarding this advice, please email the Subdivision Branch, Land Use Victoria </a:t>
            </a:r>
            <a:r>
              <a:rPr lang="en-AU" b="0">
                <a:hlinkClick r:id="rId3"/>
              </a:rPr>
              <a:t>subdivision.branch@delwp.vic.gov.au</a:t>
            </a:r>
            <a:r>
              <a:rPr lang="en-AU" b="0"/>
              <a:t> </a:t>
            </a:r>
          </a:p>
        </p:txBody>
      </p:sp>
      <p:sp>
        <p:nvSpPr>
          <p:cNvPr id="3" name="Text Placeholder 2">
            <a:extLst>
              <a:ext uri="{FF2B5EF4-FFF2-40B4-BE49-F238E27FC236}">
                <a16:creationId xmlns:a16="http://schemas.microsoft.com/office/drawing/2014/main" id="{FB186C27-C653-4A5E-82B3-3414B1A6E345}"/>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Update:  Greater Western Water</a:t>
            </a:r>
          </a:p>
        </p:txBody>
      </p:sp>
    </p:spTree>
    <p:extLst>
      <p:ext uri="{BB962C8B-B14F-4D97-AF65-F5344CB8AC3E}">
        <p14:creationId xmlns:p14="http://schemas.microsoft.com/office/powerpoint/2010/main" val="622382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D9657C-B352-4DBA-8A71-F727143E0628}"/>
              </a:ext>
            </a:extLst>
          </p:cNvPr>
          <p:cNvSpPr>
            <a:spLocks noGrp="1"/>
          </p:cNvSpPr>
          <p:nvPr>
            <p:ph sz="quarter" idx="13"/>
          </p:nvPr>
        </p:nvSpPr>
        <p:spPr>
          <a:xfrm>
            <a:off x="838202" y="1353498"/>
            <a:ext cx="10494361" cy="4317837"/>
          </a:xfrm>
        </p:spPr>
        <p:txBody>
          <a:bodyPr/>
          <a:lstStyle/>
          <a:p>
            <a:pPr>
              <a:lnSpc>
                <a:spcPct val="150000"/>
              </a:lnSpc>
            </a:pPr>
            <a:r>
              <a:rPr lang="en-AU" b="0"/>
              <a:t>Responsible Authorities can use the optional action ‘Request Additional Document for Endorsement’ to request a new version of the Plan for Endorsement to be supplied by the Applicant Contact </a:t>
            </a:r>
          </a:p>
          <a:p>
            <a:pPr>
              <a:lnSpc>
                <a:spcPct val="150000"/>
              </a:lnSpc>
            </a:pPr>
            <a:endParaRPr lang="en-AU" b="0"/>
          </a:p>
          <a:p>
            <a:pPr>
              <a:lnSpc>
                <a:spcPct val="150000"/>
              </a:lnSpc>
            </a:pPr>
            <a:endParaRPr lang="en-AU" b="0"/>
          </a:p>
          <a:p>
            <a:pPr>
              <a:lnSpc>
                <a:spcPct val="150000"/>
              </a:lnSpc>
            </a:pPr>
            <a:endParaRPr lang="en-AU" b="0"/>
          </a:p>
          <a:p>
            <a:pPr>
              <a:lnSpc>
                <a:spcPct val="150000"/>
              </a:lnSpc>
            </a:pPr>
            <a:endParaRPr lang="en-AU" b="0"/>
          </a:p>
          <a:p>
            <a:pPr>
              <a:lnSpc>
                <a:spcPct val="150000"/>
              </a:lnSpc>
            </a:pPr>
            <a:r>
              <a:rPr lang="en-AU" b="0"/>
              <a:t>This optional action is available even if the Permit Decision has been made and plans already endorsed</a:t>
            </a:r>
          </a:p>
          <a:p>
            <a:pPr>
              <a:lnSpc>
                <a:spcPct val="150000"/>
              </a:lnSpc>
            </a:pPr>
            <a:endParaRPr lang="en-AU" b="0"/>
          </a:p>
        </p:txBody>
      </p:sp>
      <p:sp>
        <p:nvSpPr>
          <p:cNvPr id="3" name="Text Placeholder 2">
            <a:extLst>
              <a:ext uri="{FF2B5EF4-FFF2-40B4-BE49-F238E27FC236}">
                <a16:creationId xmlns:a16="http://schemas.microsoft.com/office/drawing/2014/main" id="{E779ED73-F1DC-4D4C-ABA9-1B67DAB31B9F}"/>
              </a:ext>
            </a:extLst>
          </p:cNvPr>
          <p:cNvSpPr>
            <a:spLocks noGrp="1"/>
          </p:cNvSpPr>
          <p:nvPr>
            <p:ph type="body" sz="quarter" idx="14"/>
          </p:nvPr>
        </p:nvSpPr>
        <p:spPr/>
        <p:txBody>
          <a:bodyPr/>
          <a:lstStyle/>
          <a:p>
            <a:r>
              <a:rPr lang="en-AU">
                <a:solidFill>
                  <a:prstClr val="white"/>
                </a:solidFill>
              </a:rPr>
              <a:t>Handy hints:  </a:t>
            </a:r>
            <a:r>
              <a:rPr lang="en-AU"/>
              <a:t>Request additional documents for endorsement</a:t>
            </a:r>
          </a:p>
        </p:txBody>
      </p:sp>
      <p:pic>
        <p:nvPicPr>
          <p:cNvPr id="4" name="Picture 3" descr="Image of SPEAR screen - Request Additional Document for Endorsement">
            <a:extLst>
              <a:ext uri="{FF2B5EF4-FFF2-40B4-BE49-F238E27FC236}">
                <a16:creationId xmlns:a16="http://schemas.microsoft.com/office/drawing/2014/main" id="{6FE777D3-61E1-49DC-9157-87205F1DFDFC}"/>
              </a:ext>
            </a:extLst>
          </p:cNvPr>
          <p:cNvPicPr/>
          <p:nvPr/>
        </p:nvPicPr>
        <p:blipFill>
          <a:blip r:embed="rId2">
            <a:extLst>
              <a:ext uri="{28A0092B-C50C-407E-A947-70E740481C1C}">
                <a14:useLocalDpi xmlns:a14="http://schemas.microsoft.com/office/drawing/2010/main" val="0"/>
              </a:ext>
            </a:extLst>
          </a:blip>
          <a:stretch>
            <a:fillRect/>
          </a:stretch>
        </p:blipFill>
        <p:spPr>
          <a:xfrm>
            <a:off x="3002925" y="3144687"/>
            <a:ext cx="6164914" cy="2359815"/>
          </a:xfrm>
          <a:prstGeom prst="rect">
            <a:avLst/>
          </a:prstGeom>
        </p:spPr>
      </p:pic>
    </p:spTree>
    <p:extLst>
      <p:ext uri="{BB962C8B-B14F-4D97-AF65-F5344CB8AC3E}">
        <p14:creationId xmlns:p14="http://schemas.microsoft.com/office/powerpoint/2010/main" val="39284992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D9657C-B352-4DBA-8A71-F727143E0628}"/>
              </a:ext>
            </a:extLst>
          </p:cNvPr>
          <p:cNvSpPr>
            <a:spLocks noGrp="1"/>
          </p:cNvSpPr>
          <p:nvPr>
            <p:ph sz="quarter" idx="13"/>
          </p:nvPr>
        </p:nvSpPr>
        <p:spPr>
          <a:xfrm>
            <a:off x="838203" y="1353498"/>
            <a:ext cx="5487646" cy="4486586"/>
          </a:xfrm>
        </p:spPr>
        <p:txBody>
          <a:bodyPr/>
          <a:lstStyle/>
          <a:p>
            <a:pPr>
              <a:lnSpc>
                <a:spcPct val="150000"/>
              </a:lnSpc>
            </a:pPr>
            <a:r>
              <a:rPr lang="en-AU" b="0"/>
              <a:t>SPEAR will prompt the Responsible Authority user to select the required documents:</a:t>
            </a:r>
          </a:p>
          <a:p>
            <a:pPr marL="342900" indent="-342900">
              <a:lnSpc>
                <a:spcPct val="150000"/>
              </a:lnSpc>
              <a:buFont typeface="Arial" panose="020B0604020202020204" pitchFamily="34" charset="0"/>
              <a:buChar char="•"/>
            </a:pPr>
            <a:r>
              <a:rPr lang="en-AU" b="0"/>
              <a:t>Previously endorsed documents will be shown at the top of the list</a:t>
            </a:r>
          </a:p>
          <a:p>
            <a:pPr marL="342900" indent="-342900">
              <a:lnSpc>
                <a:spcPct val="150000"/>
              </a:lnSpc>
              <a:buFont typeface="Arial" panose="020B0604020202020204" pitchFamily="34" charset="0"/>
              <a:buChar char="•"/>
            </a:pPr>
            <a:r>
              <a:rPr lang="en-AU" b="0"/>
              <a:t>Other documents able to be endorsed shown below</a:t>
            </a:r>
          </a:p>
        </p:txBody>
      </p:sp>
      <p:sp>
        <p:nvSpPr>
          <p:cNvPr id="3" name="Text Placeholder 2">
            <a:extLst>
              <a:ext uri="{FF2B5EF4-FFF2-40B4-BE49-F238E27FC236}">
                <a16:creationId xmlns:a16="http://schemas.microsoft.com/office/drawing/2014/main" id="{E779ED73-F1DC-4D4C-ABA9-1B67DAB31B9F}"/>
              </a:ext>
            </a:extLst>
          </p:cNvPr>
          <p:cNvSpPr>
            <a:spLocks noGrp="1"/>
          </p:cNvSpPr>
          <p:nvPr>
            <p:ph type="body" sz="quarter" idx="14"/>
          </p:nvPr>
        </p:nvSpPr>
        <p:spPr/>
        <p:txBody>
          <a:bodyPr/>
          <a:lstStyle/>
          <a:p>
            <a:r>
              <a:rPr lang="en-AU">
                <a:solidFill>
                  <a:prstClr val="white"/>
                </a:solidFill>
              </a:rPr>
              <a:t>Handy hints:  </a:t>
            </a:r>
            <a:r>
              <a:rPr lang="en-AU"/>
              <a:t>Request additional documents for endorsement</a:t>
            </a:r>
          </a:p>
        </p:txBody>
      </p:sp>
      <p:pic>
        <p:nvPicPr>
          <p:cNvPr id="4" name="Picture 3" descr="Image of SPEAR screen - Request Additional Document for Endorsement being the Endorsed Plan">
            <a:extLst>
              <a:ext uri="{FF2B5EF4-FFF2-40B4-BE49-F238E27FC236}">
                <a16:creationId xmlns:a16="http://schemas.microsoft.com/office/drawing/2014/main" id="{30E84B4B-100C-4F96-BF27-5844BFD9B090}"/>
              </a:ext>
            </a:extLst>
          </p:cNvPr>
          <p:cNvPicPr/>
          <p:nvPr/>
        </p:nvPicPr>
        <p:blipFill rotWithShape="1">
          <a:blip r:embed="rId2" cstate="print">
            <a:extLst>
              <a:ext uri="{28A0092B-C50C-407E-A947-70E740481C1C}">
                <a14:useLocalDpi xmlns:a14="http://schemas.microsoft.com/office/drawing/2010/main" val="0"/>
              </a:ext>
            </a:extLst>
          </a:blip>
          <a:srcRect r="50699" b="26540"/>
          <a:stretch/>
        </p:blipFill>
        <p:spPr>
          <a:xfrm>
            <a:off x="6325849" y="1152828"/>
            <a:ext cx="5336599" cy="5320024"/>
          </a:xfrm>
          <a:prstGeom prst="rect">
            <a:avLst/>
          </a:prstGeom>
        </p:spPr>
      </p:pic>
    </p:spTree>
    <p:extLst>
      <p:ext uri="{BB962C8B-B14F-4D97-AF65-F5344CB8AC3E}">
        <p14:creationId xmlns:p14="http://schemas.microsoft.com/office/powerpoint/2010/main" val="12116533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D9657C-B352-4DBA-8A71-F727143E0628}"/>
              </a:ext>
            </a:extLst>
          </p:cNvPr>
          <p:cNvSpPr>
            <a:spLocks noGrp="1"/>
          </p:cNvSpPr>
          <p:nvPr>
            <p:ph sz="quarter" idx="13"/>
          </p:nvPr>
        </p:nvSpPr>
        <p:spPr>
          <a:xfrm>
            <a:off x="838203" y="1353498"/>
            <a:ext cx="10374440" cy="4486586"/>
          </a:xfrm>
        </p:spPr>
        <p:txBody>
          <a:bodyPr/>
          <a:lstStyle/>
          <a:p>
            <a:pPr>
              <a:lnSpc>
                <a:spcPct val="150000"/>
              </a:lnSpc>
            </a:pPr>
            <a:r>
              <a:rPr lang="en-AU" b="0"/>
              <a:t>Once the user makes the required selection, they will be prompted to supply a reason (text or PDF) and then authenticate the action</a:t>
            </a:r>
          </a:p>
          <a:p>
            <a:pPr>
              <a:lnSpc>
                <a:spcPct val="150000"/>
              </a:lnSpc>
            </a:pPr>
            <a:endParaRPr lang="en-AU" b="0"/>
          </a:p>
          <a:p>
            <a:pPr>
              <a:lnSpc>
                <a:spcPct val="150000"/>
              </a:lnSpc>
            </a:pPr>
            <a:r>
              <a:rPr lang="en-AU" b="0"/>
              <a:t>	A mandatory action will appear for the surveyor to supply</a:t>
            </a:r>
            <a:br>
              <a:rPr lang="en-AU" b="0"/>
            </a:br>
            <a:r>
              <a:rPr lang="en-AU" b="0"/>
              <a:t>	the requested document(s)</a:t>
            </a:r>
            <a:br>
              <a:rPr lang="en-AU" b="0"/>
            </a:br>
            <a:endParaRPr lang="en-AU" b="0"/>
          </a:p>
        </p:txBody>
      </p:sp>
      <p:sp>
        <p:nvSpPr>
          <p:cNvPr id="3" name="Text Placeholder 2">
            <a:extLst>
              <a:ext uri="{FF2B5EF4-FFF2-40B4-BE49-F238E27FC236}">
                <a16:creationId xmlns:a16="http://schemas.microsoft.com/office/drawing/2014/main" id="{E779ED73-F1DC-4D4C-ABA9-1B67DAB31B9F}"/>
              </a:ext>
            </a:extLst>
          </p:cNvPr>
          <p:cNvSpPr>
            <a:spLocks noGrp="1"/>
          </p:cNvSpPr>
          <p:nvPr>
            <p:ph type="body" sz="quarter" idx="14"/>
          </p:nvPr>
        </p:nvSpPr>
        <p:spPr/>
        <p:txBody>
          <a:bodyPr/>
          <a:lstStyle/>
          <a:p>
            <a:r>
              <a:rPr lang="en-AU">
                <a:solidFill>
                  <a:prstClr val="white"/>
                </a:solidFill>
              </a:rPr>
              <a:t>Handy hints:  </a:t>
            </a:r>
            <a:r>
              <a:rPr lang="en-AU"/>
              <a:t>Request additional documents for endorsement</a:t>
            </a:r>
          </a:p>
        </p:txBody>
      </p:sp>
      <p:pic>
        <p:nvPicPr>
          <p:cNvPr id="6" name="Graphic 5" descr="Arrow Slight curve">
            <a:extLst>
              <a:ext uri="{FF2B5EF4-FFF2-40B4-BE49-F238E27FC236}">
                <a16:creationId xmlns:a16="http://schemas.microsoft.com/office/drawing/2014/main" id="{46788F43-6CAD-47A4-A52D-D94087066E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3" y="3139591"/>
            <a:ext cx="914400" cy="914400"/>
          </a:xfrm>
          <a:prstGeom prst="rect">
            <a:avLst/>
          </a:prstGeom>
        </p:spPr>
      </p:pic>
      <p:pic>
        <p:nvPicPr>
          <p:cNvPr id="7" name="Picture 6" descr="Image of SPEAR screen action - surveyor to supply requested documents">
            <a:extLst>
              <a:ext uri="{FF2B5EF4-FFF2-40B4-BE49-F238E27FC236}">
                <a16:creationId xmlns:a16="http://schemas.microsoft.com/office/drawing/2014/main" id="{9C42764B-43D4-42E7-B544-964B54CA4C68}"/>
              </a:ext>
            </a:extLst>
          </p:cNvPr>
          <p:cNvPicPr>
            <a:picLocks noChangeAspect="1"/>
          </p:cNvPicPr>
          <p:nvPr/>
        </p:nvPicPr>
        <p:blipFill>
          <a:blip r:embed="rId4"/>
          <a:stretch>
            <a:fillRect/>
          </a:stretch>
        </p:blipFill>
        <p:spPr>
          <a:xfrm>
            <a:off x="1283030" y="4053991"/>
            <a:ext cx="9625940" cy="1993625"/>
          </a:xfrm>
          <a:prstGeom prst="rect">
            <a:avLst/>
          </a:prstGeom>
        </p:spPr>
      </p:pic>
    </p:spTree>
    <p:extLst>
      <p:ext uri="{BB962C8B-B14F-4D97-AF65-F5344CB8AC3E}">
        <p14:creationId xmlns:p14="http://schemas.microsoft.com/office/powerpoint/2010/main" val="298459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0CA01BD4-495A-4BF9-B88C-DB4262C0E561}"/>
              </a:ext>
            </a:extLst>
          </p:cNvPr>
          <p:cNvSpPr/>
          <p:nvPr/>
        </p:nvSpPr>
        <p:spPr>
          <a:xfrm>
            <a:off x="1261217" y="2407361"/>
            <a:ext cx="2519552" cy="2547949"/>
          </a:xfrm>
          <a:custGeom>
            <a:avLst/>
            <a:gdLst>
              <a:gd name="connsiteX0" fmla="*/ 0 w 2765716"/>
              <a:gd name="connsiteY0" fmla="*/ 1382927 h 2765853"/>
              <a:gd name="connsiteX1" fmla="*/ 1382858 w 2765716"/>
              <a:gd name="connsiteY1" fmla="*/ 0 h 2765853"/>
              <a:gd name="connsiteX2" fmla="*/ 2765716 w 2765716"/>
              <a:gd name="connsiteY2" fmla="*/ 1382927 h 2765853"/>
              <a:gd name="connsiteX3" fmla="*/ 1382858 w 2765716"/>
              <a:gd name="connsiteY3" fmla="*/ 2765854 h 2765853"/>
              <a:gd name="connsiteX4" fmla="*/ 0 w 2765716"/>
              <a:gd name="connsiteY4" fmla="*/ 1382927 h 2765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716" h="2765853">
                <a:moveTo>
                  <a:pt x="0" y="1382927"/>
                </a:moveTo>
                <a:cubicBezTo>
                  <a:pt x="0" y="619158"/>
                  <a:pt x="619127" y="0"/>
                  <a:pt x="1382858" y="0"/>
                </a:cubicBezTo>
                <a:cubicBezTo>
                  <a:pt x="2146589" y="0"/>
                  <a:pt x="2765716" y="619158"/>
                  <a:pt x="2765716" y="1382927"/>
                </a:cubicBezTo>
                <a:cubicBezTo>
                  <a:pt x="2765716" y="2146696"/>
                  <a:pt x="2146589" y="2765854"/>
                  <a:pt x="1382858" y="2765854"/>
                </a:cubicBezTo>
                <a:cubicBezTo>
                  <a:pt x="619127" y="2765854"/>
                  <a:pt x="0" y="2146696"/>
                  <a:pt x="0" y="1382927"/>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4240" tIns="434260" rIns="434240" bIns="434260" numCol="1" spcCol="1270" anchor="ctr" anchorCtr="0">
            <a:noAutofit/>
          </a:bodyPr>
          <a:lstStyle/>
          <a:p>
            <a:pPr lvl="0" algn="ctr" defTabSz="1022350">
              <a:lnSpc>
                <a:spcPct val="90000"/>
              </a:lnSpc>
              <a:spcBef>
                <a:spcPct val="0"/>
              </a:spcBef>
              <a:spcAft>
                <a:spcPct val="35000"/>
              </a:spcAft>
            </a:pPr>
            <a:r>
              <a:rPr lang="en-AU" sz="3600" b="1" kern="1200">
                <a:latin typeface="+mn-lt"/>
              </a:rPr>
              <a:t>SPEAR</a:t>
            </a:r>
            <a:endParaRPr lang="en-AU" sz="3600" b="1" kern="1200"/>
          </a:p>
        </p:txBody>
      </p:sp>
      <p:sp>
        <p:nvSpPr>
          <p:cNvPr id="2" name="Content Placeholder 1">
            <a:extLst>
              <a:ext uri="{FF2B5EF4-FFF2-40B4-BE49-F238E27FC236}">
                <a16:creationId xmlns:a16="http://schemas.microsoft.com/office/drawing/2014/main" id="{8A6B38B0-702A-42E3-822B-26BFAD8391F1}"/>
              </a:ext>
            </a:extLst>
          </p:cNvPr>
          <p:cNvSpPr>
            <a:spLocks noGrp="1"/>
          </p:cNvSpPr>
          <p:nvPr>
            <p:ph sz="quarter" idx="13"/>
          </p:nvPr>
        </p:nvSpPr>
        <p:spPr>
          <a:xfrm>
            <a:off x="4321132" y="1256997"/>
            <a:ext cx="2513777" cy="775553"/>
          </a:xfrm>
        </p:spPr>
        <p:txBody>
          <a:bodyPr/>
          <a:lstStyle/>
          <a:p>
            <a:r>
              <a:rPr lang="en-AU" sz="1600" b="0" dirty="0">
                <a:solidFill>
                  <a:schemeClr val="accent1">
                    <a:lumMod val="75000"/>
                  </a:schemeClr>
                </a:solidFill>
              </a:rPr>
              <a:t>Plan applications submitted in SPEAR by surveying firms</a:t>
            </a:r>
          </a:p>
        </p:txBody>
      </p:sp>
      <p:sp>
        <p:nvSpPr>
          <p:cNvPr id="3" name="Text Placeholder 2">
            <a:extLst>
              <a:ext uri="{FF2B5EF4-FFF2-40B4-BE49-F238E27FC236}">
                <a16:creationId xmlns:a16="http://schemas.microsoft.com/office/drawing/2014/main" id="{8DD8F7E1-8214-4258-99B8-25A635F1D050}"/>
              </a:ext>
            </a:extLst>
          </p:cNvPr>
          <p:cNvSpPr>
            <a:spLocks noGrp="1"/>
          </p:cNvSpPr>
          <p:nvPr>
            <p:ph type="body" sz="quarter" idx="14"/>
          </p:nvPr>
        </p:nvSpPr>
        <p:spPr/>
        <p:txBody>
          <a:bodyPr/>
          <a:lstStyle/>
          <a:p>
            <a:r>
              <a:rPr lang="en-AU" dirty="0"/>
              <a:t>Working together to maximise electronic data processing</a:t>
            </a:r>
          </a:p>
        </p:txBody>
      </p:sp>
      <p:pic>
        <p:nvPicPr>
          <p:cNvPr id="4" name="Picture 3" descr="Image of SPEAR Applicant user">
            <a:extLst>
              <a:ext uri="{FF2B5EF4-FFF2-40B4-BE49-F238E27FC236}">
                <a16:creationId xmlns:a16="http://schemas.microsoft.com/office/drawing/2014/main" id="{98B98176-B9FC-413E-9A9D-672D9A63E96A}"/>
              </a:ext>
            </a:extLst>
          </p:cNvPr>
          <p:cNvPicPr>
            <a:picLocks noChangeAspect="1"/>
          </p:cNvPicPr>
          <p:nvPr/>
        </p:nvPicPr>
        <p:blipFill>
          <a:blip r:embed="rId3"/>
          <a:stretch>
            <a:fillRect/>
          </a:stretch>
        </p:blipFill>
        <p:spPr>
          <a:xfrm>
            <a:off x="395223" y="1072493"/>
            <a:ext cx="1262013" cy="1290161"/>
          </a:xfrm>
          <a:prstGeom prst="rect">
            <a:avLst/>
          </a:prstGeom>
        </p:spPr>
      </p:pic>
      <p:pic>
        <p:nvPicPr>
          <p:cNvPr id="5" name="Picture 4" descr="Image of SPEAR Responsible Authority user">
            <a:extLst>
              <a:ext uri="{FF2B5EF4-FFF2-40B4-BE49-F238E27FC236}">
                <a16:creationId xmlns:a16="http://schemas.microsoft.com/office/drawing/2014/main" id="{DE45437A-6636-4FDF-B9EB-3A368D94531E}"/>
              </a:ext>
            </a:extLst>
          </p:cNvPr>
          <p:cNvPicPr>
            <a:picLocks noChangeAspect="1"/>
          </p:cNvPicPr>
          <p:nvPr/>
        </p:nvPicPr>
        <p:blipFill>
          <a:blip r:embed="rId4"/>
          <a:stretch>
            <a:fillRect/>
          </a:stretch>
        </p:blipFill>
        <p:spPr>
          <a:xfrm>
            <a:off x="404405" y="2362654"/>
            <a:ext cx="1216466" cy="1234828"/>
          </a:xfrm>
          <a:prstGeom prst="rect">
            <a:avLst/>
          </a:prstGeom>
        </p:spPr>
      </p:pic>
      <p:pic>
        <p:nvPicPr>
          <p:cNvPr id="6" name="Picture 5" descr="Image of SPEAR Referral Authority user">
            <a:extLst>
              <a:ext uri="{FF2B5EF4-FFF2-40B4-BE49-F238E27FC236}">
                <a16:creationId xmlns:a16="http://schemas.microsoft.com/office/drawing/2014/main" id="{94630B3C-1B94-4E36-94A3-1A64712F1256}"/>
              </a:ext>
            </a:extLst>
          </p:cNvPr>
          <p:cNvPicPr>
            <a:picLocks noChangeAspect="1"/>
          </p:cNvPicPr>
          <p:nvPr/>
        </p:nvPicPr>
        <p:blipFill>
          <a:blip r:embed="rId5"/>
          <a:stretch>
            <a:fillRect/>
          </a:stretch>
        </p:blipFill>
        <p:spPr>
          <a:xfrm>
            <a:off x="404406" y="3610318"/>
            <a:ext cx="1216466" cy="1262370"/>
          </a:xfrm>
          <a:prstGeom prst="rect">
            <a:avLst/>
          </a:prstGeom>
        </p:spPr>
      </p:pic>
      <p:pic>
        <p:nvPicPr>
          <p:cNvPr id="7" name="Picture 6" descr="Image of SPEAR Lodging Party user">
            <a:extLst>
              <a:ext uri="{FF2B5EF4-FFF2-40B4-BE49-F238E27FC236}">
                <a16:creationId xmlns:a16="http://schemas.microsoft.com/office/drawing/2014/main" id="{F3F1CF02-EF96-44A0-B790-D2682C811E43}"/>
              </a:ext>
            </a:extLst>
          </p:cNvPr>
          <p:cNvPicPr>
            <a:picLocks noChangeAspect="1"/>
          </p:cNvPicPr>
          <p:nvPr/>
        </p:nvPicPr>
        <p:blipFill>
          <a:blip r:embed="rId6"/>
          <a:stretch>
            <a:fillRect/>
          </a:stretch>
        </p:blipFill>
        <p:spPr>
          <a:xfrm>
            <a:off x="404405" y="4886020"/>
            <a:ext cx="1216466" cy="1202746"/>
          </a:xfrm>
          <a:prstGeom prst="rect">
            <a:avLst/>
          </a:prstGeom>
        </p:spPr>
      </p:pic>
      <p:sp>
        <p:nvSpPr>
          <p:cNvPr id="14" name="Content Placeholder 1">
            <a:extLst>
              <a:ext uri="{FF2B5EF4-FFF2-40B4-BE49-F238E27FC236}">
                <a16:creationId xmlns:a16="http://schemas.microsoft.com/office/drawing/2014/main" id="{3564974F-A71C-4918-82B1-9673A1B61E81}"/>
              </a:ext>
            </a:extLst>
          </p:cNvPr>
          <p:cNvSpPr txBox="1">
            <a:spLocks/>
          </p:cNvSpPr>
          <p:nvPr/>
        </p:nvSpPr>
        <p:spPr>
          <a:xfrm>
            <a:off x="5182760" y="2525342"/>
            <a:ext cx="2409522" cy="900813"/>
          </a:xfrm>
          <a:prstGeom prst="rect">
            <a:avLst/>
          </a:prstGeom>
        </p:spPr>
        <p:txBody>
          <a:bodyPr vert="horz" wrap="square"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Tx/>
              <a:buNone/>
              <a:defRPr sz="2200" kern="1200">
                <a:solidFill>
                  <a:schemeClr val="tx1"/>
                </a:solidFill>
                <a:latin typeface="+mn-lt"/>
                <a:ea typeface="+mn-ea"/>
                <a:cs typeface="Arial" panose="020B0604020202020204" pitchFamily="34" charset="0"/>
              </a:defRPr>
            </a:lvl2pPr>
            <a:lvl3pPr marL="361950" indent="-36195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3pPr>
            <a:lvl4pPr marL="715963" indent="-354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4pPr>
            <a:lvl5pPr marL="1077913" indent="-3619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6pPr>
            <a:lvl7pPr marL="180975"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9pPr>
          </a:lstStyle>
          <a:p>
            <a:r>
              <a:rPr lang="en-AU" sz="1600" b="0">
                <a:solidFill>
                  <a:schemeClr val="accent1">
                    <a:lumMod val="75000"/>
                  </a:schemeClr>
                </a:solidFill>
                <a:cs typeface="Arial"/>
              </a:rPr>
              <a:t>Plan applications lodged electronically by legal &amp; conveyancing firms</a:t>
            </a:r>
            <a:endParaRPr lang="en-AU" sz="1600" b="0">
              <a:solidFill>
                <a:schemeClr val="accent1">
                  <a:lumMod val="75000"/>
                </a:schemeClr>
              </a:solidFill>
            </a:endParaRPr>
          </a:p>
        </p:txBody>
      </p:sp>
      <p:sp>
        <p:nvSpPr>
          <p:cNvPr id="15" name="Content Placeholder 1">
            <a:extLst>
              <a:ext uri="{FF2B5EF4-FFF2-40B4-BE49-F238E27FC236}">
                <a16:creationId xmlns:a16="http://schemas.microsoft.com/office/drawing/2014/main" id="{7483DD7A-8B18-44B2-85F0-4EDC1DCCE63D}"/>
              </a:ext>
            </a:extLst>
          </p:cNvPr>
          <p:cNvSpPr txBox="1">
            <a:spLocks/>
          </p:cNvSpPr>
          <p:nvPr/>
        </p:nvSpPr>
        <p:spPr>
          <a:xfrm>
            <a:off x="5582014" y="3866844"/>
            <a:ext cx="2208839" cy="775553"/>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Tx/>
              <a:buNone/>
              <a:defRPr sz="2200" kern="1200">
                <a:solidFill>
                  <a:schemeClr val="tx1"/>
                </a:solidFill>
                <a:latin typeface="+mn-lt"/>
                <a:ea typeface="+mn-ea"/>
                <a:cs typeface="Arial" panose="020B0604020202020204" pitchFamily="34" charset="0"/>
              </a:defRPr>
            </a:lvl2pPr>
            <a:lvl3pPr marL="361950" indent="-36195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3pPr>
            <a:lvl4pPr marL="715963" indent="-354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4pPr>
            <a:lvl5pPr marL="1077913" indent="-3619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6pPr>
            <a:lvl7pPr marL="180975"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9pPr>
          </a:lstStyle>
          <a:p>
            <a:r>
              <a:rPr lang="en-AU" sz="1600" b="0">
                <a:solidFill>
                  <a:schemeClr val="accent1">
                    <a:lumMod val="75000"/>
                  </a:schemeClr>
                </a:solidFill>
              </a:rPr>
              <a:t>ePlan application submitted in SPEAR by surveying firms</a:t>
            </a:r>
          </a:p>
        </p:txBody>
      </p:sp>
      <p:sp>
        <p:nvSpPr>
          <p:cNvPr id="16" name="Content Placeholder 1">
            <a:extLst>
              <a:ext uri="{FF2B5EF4-FFF2-40B4-BE49-F238E27FC236}">
                <a16:creationId xmlns:a16="http://schemas.microsoft.com/office/drawing/2014/main" id="{A4144C5F-02EB-42EA-A8BF-D630F110CB12}"/>
              </a:ext>
            </a:extLst>
          </p:cNvPr>
          <p:cNvSpPr txBox="1">
            <a:spLocks/>
          </p:cNvSpPr>
          <p:nvPr/>
        </p:nvSpPr>
        <p:spPr>
          <a:xfrm>
            <a:off x="4794160" y="5228062"/>
            <a:ext cx="2783584" cy="775553"/>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Tx/>
              <a:buNone/>
              <a:defRPr sz="2200" kern="1200">
                <a:solidFill>
                  <a:schemeClr val="tx1"/>
                </a:solidFill>
                <a:latin typeface="+mn-lt"/>
                <a:ea typeface="+mn-ea"/>
                <a:cs typeface="Arial" panose="020B0604020202020204" pitchFamily="34" charset="0"/>
              </a:defRPr>
            </a:lvl2pPr>
            <a:lvl3pPr marL="361950" indent="-36195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3pPr>
            <a:lvl4pPr marL="715963" indent="-354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4pPr>
            <a:lvl5pPr marL="1077913" indent="-3619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6pPr>
            <a:lvl7pPr marL="180975"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9pPr>
          </a:lstStyle>
          <a:p>
            <a:r>
              <a:rPr lang="en-AU" sz="1600" b="0">
                <a:solidFill>
                  <a:schemeClr val="accent1">
                    <a:lumMod val="75000"/>
                  </a:schemeClr>
                </a:solidFill>
              </a:rPr>
              <a:t>ePlan application lodged electronically by legal &amp; conveyancing firms</a:t>
            </a:r>
          </a:p>
        </p:txBody>
      </p:sp>
      <p:sp>
        <p:nvSpPr>
          <p:cNvPr id="19" name="Block Arc 18">
            <a:extLst>
              <a:ext uri="{FF2B5EF4-FFF2-40B4-BE49-F238E27FC236}">
                <a16:creationId xmlns:a16="http://schemas.microsoft.com/office/drawing/2014/main" id="{ADE86FBA-C8DD-4F7C-B023-DDA867326CDD}"/>
              </a:ext>
              <a:ext uri="{C183D7F6-B498-43B3-948B-1728B52AA6E4}">
                <adec:decorative xmlns:adec="http://schemas.microsoft.com/office/drawing/2017/decorative" val="1"/>
              </a:ext>
            </a:extLst>
          </p:cNvPr>
          <p:cNvSpPr/>
          <p:nvPr/>
        </p:nvSpPr>
        <p:spPr>
          <a:xfrm>
            <a:off x="-930106" y="1031723"/>
            <a:ext cx="5750698" cy="5299226"/>
          </a:xfrm>
          <a:prstGeom prst="blockArc">
            <a:avLst>
              <a:gd name="adj1" fmla="val 16135801"/>
              <a:gd name="adj2" fmla="val 5668036"/>
              <a:gd name="adj3" fmla="val 559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Arrow: Right 23">
            <a:extLst>
              <a:ext uri="{FF2B5EF4-FFF2-40B4-BE49-F238E27FC236}">
                <a16:creationId xmlns:a16="http://schemas.microsoft.com/office/drawing/2014/main" id="{84CFAF07-29CC-4C73-A429-6CFCCE91A080}"/>
              </a:ext>
              <a:ext uri="{C183D7F6-B498-43B3-948B-1728B52AA6E4}">
                <adec:decorative xmlns:adec="http://schemas.microsoft.com/office/drawing/2017/decorative" val="1"/>
              </a:ext>
            </a:extLst>
          </p:cNvPr>
          <p:cNvSpPr/>
          <p:nvPr/>
        </p:nvSpPr>
        <p:spPr>
          <a:xfrm>
            <a:off x="8326333" y="2529045"/>
            <a:ext cx="480343" cy="400168"/>
          </a:xfrm>
          <a:prstGeom prst="rightArrow">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41" name="Picture 40">
            <a:extLst>
              <a:ext uri="{FF2B5EF4-FFF2-40B4-BE49-F238E27FC236}">
                <a16:creationId xmlns:a16="http://schemas.microsoft.com/office/drawing/2014/main" id="{AA4B0DCF-311C-4861-82A0-746529DB933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535706" y="1349382"/>
            <a:ext cx="640768" cy="640768"/>
          </a:xfrm>
          <a:prstGeom prst="rect">
            <a:avLst/>
          </a:prstGeom>
          <a:ln>
            <a:solidFill>
              <a:schemeClr val="accent1"/>
            </a:solidFill>
          </a:ln>
        </p:spPr>
      </p:pic>
      <p:pic>
        <p:nvPicPr>
          <p:cNvPr id="42" name="Picture 41">
            <a:extLst>
              <a:ext uri="{FF2B5EF4-FFF2-40B4-BE49-F238E27FC236}">
                <a16:creationId xmlns:a16="http://schemas.microsoft.com/office/drawing/2014/main" id="{2B5E279F-665A-40CF-ADAD-2AE6299299EB}"/>
              </a:ext>
              <a:ext uri="{C183D7F6-B498-43B3-948B-1728B52AA6E4}">
                <adec:decorative xmlns:adec="http://schemas.microsoft.com/office/drawing/2017/decorative" val="1"/>
              </a:ext>
            </a:extLst>
          </p:cNvPr>
          <p:cNvPicPr>
            <a:picLocks noChangeAspect="1"/>
          </p:cNvPicPr>
          <p:nvPr/>
        </p:nvPicPr>
        <p:blipFill rotWithShape="1">
          <a:blip r:embed="rId8"/>
          <a:srcRect l="8444" r="7926"/>
          <a:stretch/>
        </p:blipFill>
        <p:spPr>
          <a:xfrm>
            <a:off x="3169306" y="1071563"/>
            <a:ext cx="640768" cy="766198"/>
          </a:xfrm>
          <a:prstGeom prst="rect">
            <a:avLst/>
          </a:prstGeom>
          <a:solidFill>
            <a:schemeClr val="accent1">
              <a:hueOff val="0"/>
              <a:satOff val="0"/>
              <a:lumOff val="0"/>
            </a:schemeClr>
          </a:solidFill>
          <a:ln>
            <a:solidFill>
              <a:schemeClr val="accent1"/>
            </a:solidFill>
          </a:ln>
        </p:spPr>
      </p:pic>
      <p:grpSp>
        <p:nvGrpSpPr>
          <p:cNvPr id="57" name="Group 56">
            <a:extLst>
              <a:ext uri="{FF2B5EF4-FFF2-40B4-BE49-F238E27FC236}">
                <a16:creationId xmlns:a16="http://schemas.microsoft.com/office/drawing/2014/main" id="{A3A35E52-00F5-4E73-8E3C-8BA757D1EACB}"/>
              </a:ext>
              <a:ext uri="{C183D7F6-B498-43B3-948B-1728B52AA6E4}">
                <adec:decorative xmlns:adec="http://schemas.microsoft.com/office/drawing/2017/decorative" val="1"/>
              </a:ext>
            </a:extLst>
          </p:cNvPr>
          <p:cNvGrpSpPr/>
          <p:nvPr/>
        </p:nvGrpSpPr>
        <p:grpSpPr>
          <a:xfrm>
            <a:off x="4099869" y="2447096"/>
            <a:ext cx="1026743" cy="839984"/>
            <a:chOff x="4577797" y="2521281"/>
            <a:chExt cx="1026743" cy="839984"/>
          </a:xfrm>
        </p:grpSpPr>
        <p:pic>
          <p:nvPicPr>
            <p:cNvPr id="43" name="Picture 42">
              <a:extLst>
                <a:ext uri="{FF2B5EF4-FFF2-40B4-BE49-F238E27FC236}">
                  <a16:creationId xmlns:a16="http://schemas.microsoft.com/office/drawing/2014/main" id="{C39A05FE-2C0E-42D1-BD1E-D57C05E78B6F}"/>
                </a:ext>
              </a:extLst>
            </p:cNvPr>
            <p:cNvPicPr>
              <a:picLocks noChangeAspect="1"/>
            </p:cNvPicPr>
            <p:nvPr/>
          </p:nvPicPr>
          <p:blipFill rotWithShape="1">
            <a:blip r:embed="rId8"/>
            <a:srcRect l="8444" r="7926"/>
            <a:stretch/>
          </p:blipFill>
          <p:spPr>
            <a:xfrm>
              <a:off x="4577797" y="2521281"/>
              <a:ext cx="702475" cy="839984"/>
            </a:xfrm>
            <a:prstGeom prst="rect">
              <a:avLst/>
            </a:prstGeom>
          </p:spPr>
        </p:pic>
        <p:pic>
          <p:nvPicPr>
            <p:cNvPr id="47" name="Picture 46">
              <a:extLst>
                <a:ext uri="{FF2B5EF4-FFF2-40B4-BE49-F238E27FC236}">
                  <a16:creationId xmlns:a16="http://schemas.microsoft.com/office/drawing/2014/main" id="{3A5A4E0B-D66D-40E9-AD52-FBAAE2438E7E}"/>
                </a:ext>
              </a:extLst>
            </p:cNvPr>
            <p:cNvPicPr>
              <a:picLocks noChangeAspect="1"/>
            </p:cNvPicPr>
            <p:nvPr/>
          </p:nvPicPr>
          <p:blipFill>
            <a:blip r:embed="rId9"/>
            <a:stretch>
              <a:fillRect/>
            </a:stretch>
          </p:blipFill>
          <p:spPr>
            <a:xfrm>
              <a:off x="5138480" y="2752300"/>
              <a:ext cx="466060" cy="466060"/>
            </a:xfrm>
            <a:prstGeom prst="rect">
              <a:avLst/>
            </a:prstGeom>
          </p:spPr>
        </p:pic>
      </p:grpSp>
      <p:grpSp>
        <p:nvGrpSpPr>
          <p:cNvPr id="59" name="Group 58">
            <a:extLst>
              <a:ext uri="{FF2B5EF4-FFF2-40B4-BE49-F238E27FC236}">
                <a16:creationId xmlns:a16="http://schemas.microsoft.com/office/drawing/2014/main" id="{31D348DD-B752-43C4-9655-A226AEC3E2AA}"/>
              </a:ext>
              <a:ext uri="{C183D7F6-B498-43B3-948B-1728B52AA6E4}">
                <adec:decorative xmlns:adec="http://schemas.microsoft.com/office/drawing/2017/decorative" val="1"/>
              </a:ext>
            </a:extLst>
          </p:cNvPr>
          <p:cNvGrpSpPr/>
          <p:nvPr/>
        </p:nvGrpSpPr>
        <p:grpSpPr>
          <a:xfrm>
            <a:off x="3336559" y="5162900"/>
            <a:ext cx="1284877" cy="673514"/>
            <a:chOff x="3002183" y="5558769"/>
            <a:chExt cx="1284877" cy="673514"/>
          </a:xfrm>
        </p:grpSpPr>
        <p:pic>
          <p:nvPicPr>
            <p:cNvPr id="38" name="Picture 37">
              <a:extLst>
                <a:ext uri="{FF2B5EF4-FFF2-40B4-BE49-F238E27FC236}">
                  <a16:creationId xmlns:a16="http://schemas.microsoft.com/office/drawing/2014/main" id="{C63B2A8C-19EF-4E00-9480-96357DA16078}"/>
                </a:ext>
              </a:extLst>
            </p:cNvPr>
            <p:cNvPicPr>
              <a:picLocks noChangeAspect="1"/>
            </p:cNvPicPr>
            <p:nvPr/>
          </p:nvPicPr>
          <p:blipFill rotWithShape="1">
            <a:blip r:embed="rId10"/>
            <a:srcRect r="48407" b="1115"/>
            <a:stretch/>
          </p:blipFill>
          <p:spPr>
            <a:xfrm>
              <a:off x="3002183" y="5558769"/>
              <a:ext cx="917356" cy="606287"/>
            </a:xfrm>
            <a:prstGeom prst="rect">
              <a:avLst/>
            </a:prstGeom>
          </p:spPr>
        </p:pic>
        <p:pic>
          <p:nvPicPr>
            <p:cNvPr id="48" name="Picture 47">
              <a:extLst>
                <a:ext uri="{FF2B5EF4-FFF2-40B4-BE49-F238E27FC236}">
                  <a16:creationId xmlns:a16="http://schemas.microsoft.com/office/drawing/2014/main" id="{0CC4D6FF-DB52-4C64-8F23-453E0C844ACF}"/>
                </a:ext>
              </a:extLst>
            </p:cNvPr>
            <p:cNvPicPr>
              <a:picLocks noChangeAspect="1"/>
            </p:cNvPicPr>
            <p:nvPr/>
          </p:nvPicPr>
          <p:blipFill>
            <a:blip r:embed="rId9"/>
            <a:stretch>
              <a:fillRect/>
            </a:stretch>
          </p:blipFill>
          <p:spPr>
            <a:xfrm>
              <a:off x="3821000" y="5766223"/>
              <a:ext cx="466060" cy="466060"/>
            </a:xfrm>
            <a:prstGeom prst="rect">
              <a:avLst/>
            </a:prstGeom>
          </p:spPr>
        </p:pic>
      </p:grpSp>
      <p:grpSp>
        <p:nvGrpSpPr>
          <p:cNvPr id="58" name="Group 57">
            <a:extLst>
              <a:ext uri="{FF2B5EF4-FFF2-40B4-BE49-F238E27FC236}">
                <a16:creationId xmlns:a16="http://schemas.microsoft.com/office/drawing/2014/main" id="{B42B0BF7-4473-4CAC-89F2-B8AA7A7B5964}"/>
              </a:ext>
              <a:ext uri="{C183D7F6-B498-43B3-948B-1728B52AA6E4}">
                <adec:decorative xmlns:adec="http://schemas.microsoft.com/office/drawing/2017/decorative" val="1"/>
              </a:ext>
            </a:extLst>
          </p:cNvPr>
          <p:cNvGrpSpPr/>
          <p:nvPr/>
        </p:nvGrpSpPr>
        <p:grpSpPr>
          <a:xfrm>
            <a:off x="4153372" y="3861453"/>
            <a:ext cx="1337754" cy="703459"/>
            <a:chOff x="4587170" y="4247416"/>
            <a:chExt cx="1337754" cy="703459"/>
          </a:xfrm>
        </p:grpSpPr>
        <p:pic>
          <p:nvPicPr>
            <p:cNvPr id="37" name="Picture 36">
              <a:extLst>
                <a:ext uri="{FF2B5EF4-FFF2-40B4-BE49-F238E27FC236}">
                  <a16:creationId xmlns:a16="http://schemas.microsoft.com/office/drawing/2014/main" id="{44F5AED0-81F6-4DFB-BBF1-88D09EF51959}"/>
                </a:ext>
              </a:extLst>
            </p:cNvPr>
            <p:cNvPicPr>
              <a:picLocks noChangeAspect="1"/>
            </p:cNvPicPr>
            <p:nvPr/>
          </p:nvPicPr>
          <p:blipFill rotWithShape="1">
            <a:blip r:embed="rId10"/>
            <a:srcRect t="1" r="45845" b="-14251"/>
            <a:stretch/>
          </p:blipFill>
          <p:spPr>
            <a:xfrm>
              <a:off x="4587170" y="4250374"/>
              <a:ext cx="962915" cy="700501"/>
            </a:xfrm>
            <a:prstGeom prst="rect">
              <a:avLst/>
            </a:prstGeom>
          </p:spPr>
        </p:pic>
        <p:pic>
          <p:nvPicPr>
            <p:cNvPr id="49" name="Picture 48">
              <a:extLst>
                <a:ext uri="{FF2B5EF4-FFF2-40B4-BE49-F238E27FC236}">
                  <a16:creationId xmlns:a16="http://schemas.microsoft.com/office/drawing/2014/main" id="{95042F80-CBB6-46B6-80D9-1D4A093DD89C}"/>
                </a:ext>
              </a:extLst>
            </p:cNvPr>
            <p:cNvPicPr>
              <a:picLocks noChangeAspect="1"/>
            </p:cNvPicPr>
            <p:nvPr/>
          </p:nvPicPr>
          <p:blipFill>
            <a:blip r:embed="rId7"/>
            <a:stretch>
              <a:fillRect/>
            </a:stretch>
          </p:blipFill>
          <p:spPr>
            <a:xfrm>
              <a:off x="5284156" y="4247416"/>
              <a:ext cx="640768" cy="640768"/>
            </a:xfrm>
            <a:prstGeom prst="rect">
              <a:avLst/>
            </a:prstGeom>
          </p:spPr>
        </p:pic>
      </p:grpSp>
      <p:sp>
        <p:nvSpPr>
          <p:cNvPr id="50" name="Arrow: Right 49">
            <a:extLst>
              <a:ext uri="{FF2B5EF4-FFF2-40B4-BE49-F238E27FC236}">
                <a16:creationId xmlns:a16="http://schemas.microsoft.com/office/drawing/2014/main" id="{5918789A-A252-4B9C-8394-79B30F5A6599}"/>
              </a:ext>
              <a:ext uri="{C183D7F6-B498-43B3-948B-1728B52AA6E4}">
                <adec:decorative xmlns:adec="http://schemas.microsoft.com/office/drawing/2017/decorative" val="1"/>
              </a:ext>
            </a:extLst>
          </p:cNvPr>
          <p:cNvSpPr/>
          <p:nvPr/>
        </p:nvSpPr>
        <p:spPr>
          <a:xfrm>
            <a:off x="8320969" y="1337633"/>
            <a:ext cx="480343" cy="400168"/>
          </a:xfrm>
          <a:prstGeom prst="rightArrow">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51" name="Content Placeholder 1">
            <a:extLst>
              <a:ext uri="{FF2B5EF4-FFF2-40B4-BE49-F238E27FC236}">
                <a16:creationId xmlns:a16="http://schemas.microsoft.com/office/drawing/2014/main" id="{9BEC58DB-97C6-48E6-8968-F40863948F71}"/>
              </a:ext>
            </a:extLst>
          </p:cNvPr>
          <p:cNvSpPr txBox="1">
            <a:spLocks/>
          </p:cNvSpPr>
          <p:nvPr/>
        </p:nvSpPr>
        <p:spPr>
          <a:xfrm>
            <a:off x="8915654" y="1241591"/>
            <a:ext cx="2409523" cy="775553"/>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Tx/>
              <a:buNone/>
              <a:defRPr sz="2200" kern="1200">
                <a:solidFill>
                  <a:schemeClr val="tx1"/>
                </a:solidFill>
                <a:latin typeface="+mn-lt"/>
                <a:ea typeface="+mn-ea"/>
                <a:cs typeface="Arial" panose="020B0604020202020204" pitchFamily="34" charset="0"/>
              </a:defRPr>
            </a:lvl2pPr>
            <a:lvl3pPr marL="361950" indent="-36195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3pPr>
            <a:lvl4pPr marL="715963" indent="-354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4pPr>
            <a:lvl5pPr marL="1077913" indent="-3619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6pPr>
            <a:lvl7pPr marL="180975"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9pPr>
          </a:lstStyle>
          <a:p>
            <a:r>
              <a:rPr lang="en-AU" sz="1600" b="0">
                <a:solidFill>
                  <a:schemeClr val="accent1">
                    <a:lumMod val="75000"/>
                  </a:schemeClr>
                </a:solidFill>
              </a:rPr>
              <a:t>Minimal electronical processing opportunity</a:t>
            </a:r>
          </a:p>
        </p:txBody>
      </p:sp>
      <p:sp>
        <p:nvSpPr>
          <p:cNvPr id="52" name="Content Placeholder 1">
            <a:extLst>
              <a:ext uri="{FF2B5EF4-FFF2-40B4-BE49-F238E27FC236}">
                <a16:creationId xmlns:a16="http://schemas.microsoft.com/office/drawing/2014/main" id="{36D17CE4-F547-4A4A-B218-3C60EC865B86}"/>
              </a:ext>
            </a:extLst>
          </p:cNvPr>
          <p:cNvSpPr txBox="1">
            <a:spLocks/>
          </p:cNvSpPr>
          <p:nvPr/>
        </p:nvSpPr>
        <p:spPr>
          <a:xfrm>
            <a:off x="9032860" y="2522512"/>
            <a:ext cx="2409522" cy="775553"/>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Tx/>
              <a:buNone/>
              <a:defRPr sz="2200" kern="1200">
                <a:solidFill>
                  <a:schemeClr val="tx1"/>
                </a:solidFill>
                <a:latin typeface="+mn-lt"/>
                <a:ea typeface="+mn-ea"/>
                <a:cs typeface="Arial" panose="020B0604020202020204" pitchFamily="34" charset="0"/>
              </a:defRPr>
            </a:lvl2pPr>
            <a:lvl3pPr marL="361950" indent="-36195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3pPr>
            <a:lvl4pPr marL="715963" indent="-354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4pPr>
            <a:lvl5pPr marL="1077913" indent="-3619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6pPr>
            <a:lvl7pPr marL="180975"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9pPr>
          </a:lstStyle>
          <a:p>
            <a:r>
              <a:rPr lang="en-AU" sz="1600" b="0">
                <a:solidFill>
                  <a:schemeClr val="accent1">
                    <a:lumMod val="75000"/>
                  </a:schemeClr>
                </a:solidFill>
              </a:rPr>
              <a:t>Data integration with plan registration</a:t>
            </a:r>
          </a:p>
        </p:txBody>
      </p:sp>
      <p:sp>
        <p:nvSpPr>
          <p:cNvPr id="53" name="Content Placeholder 1">
            <a:extLst>
              <a:ext uri="{FF2B5EF4-FFF2-40B4-BE49-F238E27FC236}">
                <a16:creationId xmlns:a16="http://schemas.microsoft.com/office/drawing/2014/main" id="{AD52D24B-06A7-4123-9CFC-4020E78D9BBC}"/>
              </a:ext>
            </a:extLst>
          </p:cNvPr>
          <p:cNvSpPr txBox="1">
            <a:spLocks/>
          </p:cNvSpPr>
          <p:nvPr/>
        </p:nvSpPr>
        <p:spPr>
          <a:xfrm>
            <a:off x="8974275" y="3814327"/>
            <a:ext cx="2526692" cy="606475"/>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Tx/>
              <a:buNone/>
              <a:defRPr sz="2200" kern="1200">
                <a:solidFill>
                  <a:schemeClr val="tx1"/>
                </a:solidFill>
                <a:latin typeface="+mn-lt"/>
                <a:ea typeface="+mn-ea"/>
                <a:cs typeface="Arial" panose="020B0604020202020204" pitchFamily="34" charset="0"/>
              </a:defRPr>
            </a:lvl2pPr>
            <a:lvl3pPr marL="361950" indent="-36195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3pPr>
            <a:lvl4pPr marL="715963" indent="-354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4pPr>
            <a:lvl5pPr marL="1077913" indent="-3619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6pPr>
            <a:lvl7pPr marL="180975"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9pPr>
          </a:lstStyle>
          <a:p>
            <a:r>
              <a:rPr lang="en-AU" sz="1600" b="0">
                <a:solidFill>
                  <a:schemeClr val="accent1">
                    <a:lumMod val="75000"/>
                  </a:schemeClr>
                </a:solidFill>
              </a:rPr>
              <a:t>Data integration with digital cadastre</a:t>
            </a:r>
          </a:p>
        </p:txBody>
      </p:sp>
      <p:sp>
        <p:nvSpPr>
          <p:cNvPr id="54" name="Arrow: Right 53">
            <a:extLst>
              <a:ext uri="{FF2B5EF4-FFF2-40B4-BE49-F238E27FC236}">
                <a16:creationId xmlns:a16="http://schemas.microsoft.com/office/drawing/2014/main" id="{35EC5173-D6C6-4CE3-B026-B690E8594DE3}"/>
              </a:ext>
              <a:ext uri="{C183D7F6-B498-43B3-948B-1728B52AA6E4}">
                <adec:decorative xmlns:adec="http://schemas.microsoft.com/office/drawing/2017/decorative" val="1"/>
              </a:ext>
            </a:extLst>
          </p:cNvPr>
          <p:cNvSpPr/>
          <p:nvPr/>
        </p:nvSpPr>
        <p:spPr>
          <a:xfrm>
            <a:off x="8320969" y="3854457"/>
            <a:ext cx="480343" cy="400168"/>
          </a:xfrm>
          <a:prstGeom prst="rightArrow">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55" name="Content Placeholder 1">
            <a:extLst>
              <a:ext uri="{FF2B5EF4-FFF2-40B4-BE49-F238E27FC236}">
                <a16:creationId xmlns:a16="http://schemas.microsoft.com/office/drawing/2014/main" id="{9B939F01-4E15-4857-8CC1-00F1C46EB767}"/>
              </a:ext>
            </a:extLst>
          </p:cNvPr>
          <p:cNvSpPr txBox="1">
            <a:spLocks/>
          </p:cNvSpPr>
          <p:nvPr/>
        </p:nvSpPr>
        <p:spPr>
          <a:xfrm>
            <a:off x="8974275" y="5242088"/>
            <a:ext cx="3500772" cy="698099"/>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Tx/>
              <a:buNone/>
              <a:defRPr sz="2200" kern="1200">
                <a:solidFill>
                  <a:schemeClr val="tx1"/>
                </a:solidFill>
                <a:latin typeface="+mn-lt"/>
                <a:ea typeface="+mn-ea"/>
                <a:cs typeface="Arial" panose="020B0604020202020204" pitchFamily="34" charset="0"/>
              </a:defRPr>
            </a:lvl2pPr>
            <a:lvl3pPr marL="361950" indent="-36195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3pPr>
            <a:lvl4pPr marL="715963" indent="-354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4pPr>
            <a:lvl5pPr marL="1077913" indent="-3619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6pPr>
            <a:lvl7pPr marL="180975"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9pPr>
          </a:lstStyle>
          <a:p>
            <a:r>
              <a:rPr lang="en-AU" sz="1600" b="0">
                <a:solidFill>
                  <a:schemeClr val="accent1">
                    <a:lumMod val="75000"/>
                  </a:schemeClr>
                </a:solidFill>
              </a:rPr>
              <a:t>Data integration with plan registration &amp; digital cadastre</a:t>
            </a:r>
          </a:p>
        </p:txBody>
      </p:sp>
      <p:sp>
        <p:nvSpPr>
          <p:cNvPr id="56" name="Arrow: Right 55">
            <a:extLst>
              <a:ext uri="{FF2B5EF4-FFF2-40B4-BE49-F238E27FC236}">
                <a16:creationId xmlns:a16="http://schemas.microsoft.com/office/drawing/2014/main" id="{22726C84-C274-449C-98A8-A55CA1059833}"/>
              </a:ext>
              <a:ext uri="{C183D7F6-B498-43B3-948B-1728B52AA6E4}">
                <adec:decorative xmlns:adec="http://schemas.microsoft.com/office/drawing/2017/decorative" val="1"/>
              </a:ext>
            </a:extLst>
          </p:cNvPr>
          <p:cNvSpPr/>
          <p:nvPr/>
        </p:nvSpPr>
        <p:spPr>
          <a:xfrm>
            <a:off x="8337303" y="5317283"/>
            <a:ext cx="480343" cy="400168"/>
          </a:xfrm>
          <a:prstGeom prst="rightArrow">
            <a:avLst>
              <a:gd name="adj1" fmla="val 50000"/>
              <a:gd name="adj2" fmla="val 47374"/>
            </a:avLst>
          </a:prstGeom>
          <a:solidFill>
            <a:srgbClr val="007D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3" name="Content Placeholder 1">
            <a:extLst>
              <a:ext uri="{FF2B5EF4-FFF2-40B4-BE49-F238E27FC236}">
                <a16:creationId xmlns:a16="http://schemas.microsoft.com/office/drawing/2014/main" id="{0604C668-B30C-4624-8388-4E02FB7466C8}"/>
              </a:ext>
            </a:extLst>
          </p:cNvPr>
          <p:cNvSpPr txBox="1">
            <a:spLocks/>
          </p:cNvSpPr>
          <p:nvPr/>
        </p:nvSpPr>
        <p:spPr>
          <a:xfrm>
            <a:off x="2688327" y="1569268"/>
            <a:ext cx="543844" cy="405932"/>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Tx/>
              <a:buNone/>
              <a:defRPr sz="2200" kern="1200">
                <a:solidFill>
                  <a:schemeClr val="tx1"/>
                </a:solidFill>
                <a:latin typeface="+mn-lt"/>
                <a:ea typeface="+mn-ea"/>
                <a:cs typeface="Arial" panose="020B0604020202020204" pitchFamily="34" charset="0"/>
              </a:defRPr>
            </a:lvl2pPr>
            <a:lvl3pPr marL="361950" indent="-36195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3pPr>
            <a:lvl4pPr marL="715963" indent="-354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4pPr>
            <a:lvl5pPr marL="1077913" indent="-3619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6pPr>
            <a:lvl7pPr marL="180975"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9pPr>
          </a:lstStyle>
          <a:p>
            <a:r>
              <a:rPr lang="en-AU" sz="3200" b="0">
                <a:solidFill>
                  <a:schemeClr val="accent1"/>
                </a:solidFill>
              </a:rPr>
              <a:t>1</a:t>
            </a:r>
          </a:p>
        </p:txBody>
      </p:sp>
      <p:sp>
        <p:nvSpPr>
          <p:cNvPr id="39" name="Content Placeholder 1">
            <a:extLst>
              <a:ext uri="{FF2B5EF4-FFF2-40B4-BE49-F238E27FC236}">
                <a16:creationId xmlns:a16="http://schemas.microsoft.com/office/drawing/2014/main" id="{EF50CAC8-ACE2-4AFF-ADAE-C53B7E343C16}"/>
              </a:ext>
            </a:extLst>
          </p:cNvPr>
          <p:cNvSpPr txBox="1">
            <a:spLocks/>
          </p:cNvSpPr>
          <p:nvPr/>
        </p:nvSpPr>
        <p:spPr>
          <a:xfrm>
            <a:off x="3618918" y="2650679"/>
            <a:ext cx="571626" cy="775553"/>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Tx/>
              <a:buNone/>
              <a:defRPr sz="2200" kern="1200">
                <a:solidFill>
                  <a:schemeClr val="tx1"/>
                </a:solidFill>
                <a:latin typeface="+mn-lt"/>
                <a:ea typeface="+mn-ea"/>
                <a:cs typeface="Arial" panose="020B0604020202020204" pitchFamily="34" charset="0"/>
              </a:defRPr>
            </a:lvl2pPr>
            <a:lvl3pPr marL="361950" indent="-36195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3pPr>
            <a:lvl4pPr marL="715963" indent="-354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4pPr>
            <a:lvl5pPr marL="1077913" indent="-3619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6pPr>
            <a:lvl7pPr marL="180975"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9pPr>
          </a:lstStyle>
          <a:p>
            <a:r>
              <a:rPr lang="en-AU" sz="3200" b="0">
                <a:solidFill>
                  <a:schemeClr val="accent1">
                    <a:lumMod val="75000"/>
                  </a:schemeClr>
                </a:solidFill>
              </a:rPr>
              <a:t>2</a:t>
            </a:r>
            <a:endParaRPr lang="en-AU" sz="1600" b="0">
              <a:solidFill>
                <a:schemeClr val="accent1">
                  <a:lumMod val="75000"/>
                </a:schemeClr>
              </a:solidFill>
            </a:endParaRPr>
          </a:p>
        </p:txBody>
      </p:sp>
      <p:sp>
        <p:nvSpPr>
          <p:cNvPr id="40" name="Content Placeholder 1">
            <a:extLst>
              <a:ext uri="{FF2B5EF4-FFF2-40B4-BE49-F238E27FC236}">
                <a16:creationId xmlns:a16="http://schemas.microsoft.com/office/drawing/2014/main" id="{67FF7122-0FF2-4CC6-9B81-45EDE8D1BBB7}"/>
              </a:ext>
            </a:extLst>
          </p:cNvPr>
          <p:cNvSpPr txBox="1">
            <a:spLocks/>
          </p:cNvSpPr>
          <p:nvPr/>
        </p:nvSpPr>
        <p:spPr>
          <a:xfrm>
            <a:off x="3736079" y="3928356"/>
            <a:ext cx="571626" cy="775553"/>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Tx/>
              <a:buNone/>
              <a:defRPr sz="2200" kern="1200">
                <a:solidFill>
                  <a:schemeClr val="tx1"/>
                </a:solidFill>
                <a:latin typeface="+mn-lt"/>
                <a:ea typeface="+mn-ea"/>
                <a:cs typeface="Arial" panose="020B0604020202020204" pitchFamily="34" charset="0"/>
              </a:defRPr>
            </a:lvl2pPr>
            <a:lvl3pPr marL="361950" indent="-36195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3pPr>
            <a:lvl4pPr marL="715963" indent="-354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4pPr>
            <a:lvl5pPr marL="1077913" indent="-3619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6pPr>
            <a:lvl7pPr marL="180975"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9pPr>
          </a:lstStyle>
          <a:p>
            <a:r>
              <a:rPr lang="en-AU" sz="3200" b="0">
                <a:solidFill>
                  <a:schemeClr val="accent1">
                    <a:lumMod val="75000"/>
                  </a:schemeClr>
                </a:solidFill>
              </a:rPr>
              <a:t>3</a:t>
            </a:r>
            <a:endParaRPr lang="en-AU" sz="1600" b="0">
              <a:solidFill>
                <a:schemeClr val="accent1">
                  <a:lumMod val="75000"/>
                </a:schemeClr>
              </a:solidFill>
            </a:endParaRPr>
          </a:p>
        </p:txBody>
      </p:sp>
      <p:sp>
        <p:nvSpPr>
          <p:cNvPr id="61" name="Content Placeholder 1">
            <a:extLst>
              <a:ext uri="{FF2B5EF4-FFF2-40B4-BE49-F238E27FC236}">
                <a16:creationId xmlns:a16="http://schemas.microsoft.com/office/drawing/2014/main" id="{2445010D-08D6-4077-8A73-586B50F16D7E}"/>
              </a:ext>
            </a:extLst>
          </p:cNvPr>
          <p:cNvSpPr txBox="1">
            <a:spLocks/>
          </p:cNvSpPr>
          <p:nvPr/>
        </p:nvSpPr>
        <p:spPr>
          <a:xfrm>
            <a:off x="2897205" y="5215878"/>
            <a:ext cx="571626" cy="775553"/>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Tx/>
              <a:buNone/>
              <a:defRPr sz="2200" kern="1200">
                <a:solidFill>
                  <a:schemeClr val="tx1"/>
                </a:solidFill>
                <a:latin typeface="+mn-lt"/>
                <a:ea typeface="+mn-ea"/>
                <a:cs typeface="Arial" panose="020B0604020202020204" pitchFamily="34" charset="0"/>
              </a:defRPr>
            </a:lvl2pPr>
            <a:lvl3pPr marL="361950" indent="-36195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3pPr>
            <a:lvl4pPr marL="715963" indent="-354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4pPr>
            <a:lvl5pPr marL="1077913" indent="-3619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6pPr>
            <a:lvl7pPr marL="180975"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9pPr>
          </a:lstStyle>
          <a:p>
            <a:r>
              <a:rPr lang="en-AU" sz="3200" b="0">
                <a:solidFill>
                  <a:schemeClr val="accent1">
                    <a:lumMod val="75000"/>
                  </a:schemeClr>
                </a:solidFill>
              </a:rPr>
              <a:t>4</a:t>
            </a:r>
            <a:endParaRPr lang="en-AU" sz="1600" b="0">
              <a:solidFill>
                <a:schemeClr val="accent1">
                  <a:lumMod val="75000"/>
                </a:schemeClr>
              </a:solidFill>
            </a:endParaRPr>
          </a:p>
        </p:txBody>
      </p:sp>
      <p:sp>
        <p:nvSpPr>
          <p:cNvPr id="36" name="Content Placeholder 1">
            <a:extLst>
              <a:ext uri="{FF2B5EF4-FFF2-40B4-BE49-F238E27FC236}">
                <a16:creationId xmlns:a16="http://schemas.microsoft.com/office/drawing/2014/main" id="{B29C1649-DB8A-4C41-BA79-1A9811F965EA}"/>
              </a:ext>
            </a:extLst>
          </p:cNvPr>
          <p:cNvSpPr txBox="1">
            <a:spLocks/>
          </p:cNvSpPr>
          <p:nvPr/>
        </p:nvSpPr>
        <p:spPr>
          <a:xfrm>
            <a:off x="6585274" y="1412776"/>
            <a:ext cx="1319862" cy="447488"/>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Tx/>
              <a:buNone/>
              <a:defRPr sz="2200" kern="1200">
                <a:solidFill>
                  <a:schemeClr val="tx1"/>
                </a:solidFill>
                <a:latin typeface="+mn-lt"/>
                <a:ea typeface="+mn-ea"/>
                <a:cs typeface="Arial" panose="020B0604020202020204" pitchFamily="34" charset="0"/>
              </a:defRPr>
            </a:lvl2pPr>
            <a:lvl3pPr marL="361950" indent="-36195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3pPr>
            <a:lvl4pPr marL="715963" indent="-354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4pPr>
            <a:lvl5pPr marL="1077913" indent="-3619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6pPr>
            <a:lvl7pPr marL="180975"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9pPr>
          </a:lstStyle>
          <a:p>
            <a:r>
              <a:rPr lang="en-AU" sz="2000" b="0">
                <a:solidFill>
                  <a:srgbClr val="002060"/>
                </a:solidFill>
              </a:rPr>
              <a:t>[100%]</a:t>
            </a:r>
          </a:p>
        </p:txBody>
      </p:sp>
      <p:sp>
        <p:nvSpPr>
          <p:cNvPr id="44" name="Content Placeholder 1">
            <a:extLst>
              <a:ext uri="{FF2B5EF4-FFF2-40B4-BE49-F238E27FC236}">
                <a16:creationId xmlns:a16="http://schemas.microsoft.com/office/drawing/2014/main" id="{B57380F7-7B8C-4120-811D-39AB11C175F9}"/>
              </a:ext>
            </a:extLst>
          </p:cNvPr>
          <p:cNvSpPr txBox="1">
            <a:spLocks/>
          </p:cNvSpPr>
          <p:nvPr/>
        </p:nvSpPr>
        <p:spPr>
          <a:xfrm>
            <a:off x="7444326" y="2668605"/>
            <a:ext cx="973240" cy="385693"/>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Tx/>
              <a:buNone/>
              <a:defRPr sz="2200" kern="1200">
                <a:solidFill>
                  <a:schemeClr val="tx1"/>
                </a:solidFill>
                <a:latin typeface="+mn-lt"/>
                <a:ea typeface="+mn-ea"/>
                <a:cs typeface="Arial" panose="020B0604020202020204" pitchFamily="34" charset="0"/>
              </a:defRPr>
            </a:lvl2pPr>
            <a:lvl3pPr marL="361950" indent="-36195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3pPr>
            <a:lvl4pPr marL="715963" indent="-354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rial" panose="020B0604020202020204" pitchFamily="34" charset="0"/>
              </a:defRPr>
            </a:lvl4pPr>
            <a:lvl5pPr marL="1077913" indent="-3619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6pPr>
            <a:lvl7pPr marL="180975"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9pPr>
          </a:lstStyle>
          <a:p>
            <a:r>
              <a:rPr lang="en-AU" sz="2000" b="0">
                <a:solidFill>
                  <a:srgbClr val="002060"/>
                </a:solidFill>
              </a:rPr>
              <a:t>[65%]</a:t>
            </a:r>
          </a:p>
        </p:txBody>
      </p:sp>
    </p:spTree>
    <p:extLst>
      <p:ext uri="{BB962C8B-B14F-4D97-AF65-F5344CB8AC3E}">
        <p14:creationId xmlns:p14="http://schemas.microsoft.com/office/powerpoint/2010/main" val="3773184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D9657C-B352-4DBA-8A71-F727143E0628}"/>
              </a:ext>
            </a:extLst>
          </p:cNvPr>
          <p:cNvSpPr>
            <a:spLocks noGrp="1"/>
          </p:cNvSpPr>
          <p:nvPr>
            <p:ph sz="quarter" idx="13"/>
          </p:nvPr>
        </p:nvSpPr>
        <p:spPr>
          <a:xfrm>
            <a:off x="838203" y="1353498"/>
            <a:ext cx="10944066" cy="4486586"/>
          </a:xfrm>
        </p:spPr>
        <p:txBody>
          <a:bodyPr/>
          <a:lstStyle/>
          <a:p>
            <a:pPr>
              <a:lnSpc>
                <a:spcPct val="150000"/>
              </a:lnSpc>
            </a:pPr>
            <a:r>
              <a:rPr lang="en-AU" b="0"/>
              <a:t>Customise the Application List to suit your personal preferences by:</a:t>
            </a:r>
          </a:p>
          <a:p>
            <a:pPr marL="342900" lvl="0" indent="-342900">
              <a:lnSpc>
                <a:spcPct val="150000"/>
              </a:lnSpc>
              <a:buFont typeface="Arial" panose="020B0604020202020204" pitchFamily="34" charset="0"/>
              <a:buChar char="•"/>
            </a:pPr>
            <a:r>
              <a:rPr lang="en-AU" b="0"/>
              <a:t>Click and drag a column to change its location in the table </a:t>
            </a:r>
          </a:p>
          <a:p>
            <a:pPr marL="342900" lvl="0" indent="-342900">
              <a:lnSpc>
                <a:spcPct val="150000"/>
              </a:lnSpc>
              <a:buFont typeface="Arial" panose="020B0604020202020204" pitchFamily="34" charset="0"/>
              <a:buChar char="•"/>
            </a:pPr>
            <a:r>
              <a:rPr lang="en-AU" b="0"/>
              <a:t>Change the width of columns by dragging the column borders in and out</a:t>
            </a:r>
          </a:p>
          <a:p>
            <a:pPr marL="342900" lvl="0" indent="-342900">
              <a:lnSpc>
                <a:spcPct val="150000"/>
              </a:lnSpc>
              <a:buFont typeface="Arial" panose="020B0604020202020204" pitchFamily="34" charset="0"/>
              <a:buChar char="•"/>
            </a:pPr>
            <a:r>
              <a:rPr lang="en-AU" b="0"/>
              <a:t>Add or remove data in the list by using the settings icon to configure the columns</a:t>
            </a:r>
          </a:p>
          <a:p>
            <a:pPr>
              <a:lnSpc>
                <a:spcPct val="150000"/>
              </a:lnSpc>
            </a:pPr>
            <a:br>
              <a:rPr lang="en-AU" b="0"/>
            </a:br>
            <a:r>
              <a:rPr lang="en-AU" b="0"/>
              <a:t>		Remember to save changes by clicking the ‘save’ icon</a:t>
            </a:r>
          </a:p>
          <a:p>
            <a:pPr>
              <a:lnSpc>
                <a:spcPct val="150000"/>
              </a:lnSpc>
            </a:pPr>
            <a:r>
              <a:rPr lang="en-AU" b="0"/>
              <a:t>		Restore to the default view by clicking the ‘trash can’ icon </a:t>
            </a:r>
          </a:p>
          <a:p>
            <a:pPr>
              <a:lnSpc>
                <a:spcPct val="150000"/>
              </a:lnSpc>
            </a:pPr>
            <a:r>
              <a:rPr lang="en-AU" b="0"/>
              <a:t>		Download data from your list using the ‘data export’ icon</a:t>
            </a:r>
          </a:p>
        </p:txBody>
      </p:sp>
      <p:sp>
        <p:nvSpPr>
          <p:cNvPr id="3" name="Text Placeholder 2">
            <a:extLst>
              <a:ext uri="{FF2B5EF4-FFF2-40B4-BE49-F238E27FC236}">
                <a16:creationId xmlns:a16="http://schemas.microsoft.com/office/drawing/2014/main" id="{E779ED73-F1DC-4D4C-ABA9-1B67DAB31B9F}"/>
              </a:ext>
            </a:extLst>
          </p:cNvPr>
          <p:cNvSpPr>
            <a:spLocks noGrp="1"/>
          </p:cNvSpPr>
          <p:nvPr>
            <p:ph type="body" sz="quarter" idx="14"/>
          </p:nvPr>
        </p:nvSpPr>
        <p:spPr/>
        <p:txBody>
          <a:bodyPr/>
          <a:lstStyle/>
          <a:p>
            <a:r>
              <a:rPr lang="en-AU">
                <a:solidFill>
                  <a:prstClr val="white"/>
                </a:solidFill>
              </a:rPr>
              <a:t>Handy hints:  </a:t>
            </a:r>
            <a:r>
              <a:rPr lang="en-AU" b="1"/>
              <a:t>Personalise/Configure Application List </a:t>
            </a:r>
            <a:endParaRPr lang="en-AU"/>
          </a:p>
        </p:txBody>
      </p:sp>
      <p:pic>
        <p:nvPicPr>
          <p:cNvPr id="4" name="Picture 3" descr="Image of setting icons to personalise or configure the Application List in SPEAR">
            <a:extLst>
              <a:ext uri="{FF2B5EF4-FFF2-40B4-BE49-F238E27FC236}">
                <a16:creationId xmlns:a16="http://schemas.microsoft.com/office/drawing/2014/main" id="{A3008660-9B97-4ABE-9303-C7AC64197BFD}"/>
              </a:ext>
            </a:extLst>
          </p:cNvPr>
          <p:cNvPicPr>
            <a:picLocks noChangeAspect="1"/>
          </p:cNvPicPr>
          <p:nvPr/>
        </p:nvPicPr>
        <p:blipFill>
          <a:blip r:embed="rId3"/>
          <a:stretch>
            <a:fillRect/>
          </a:stretch>
        </p:blipFill>
        <p:spPr>
          <a:xfrm>
            <a:off x="4976219" y="3775544"/>
            <a:ext cx="2239561" cy="753307"/>
          </a:xfrm>
          <a:prstGeom prst="rect">
            <a:avLst/>
          </a:prstGeom>
        </p:spPr>
      </p:pic>
      <p:pic>
        <p:nvPicPr>
          <p:cNvPr id="8" name="Graphic 7" descr="Arrow Slight curve">
            <a:extLst>
              <a:ext uri="{FF2B5EF4-FFF2-40B4-BE49-F238E27FC236}">
                <a16:creationId xmlns:a16="http://schemas.microsoft.com/office/drawing/2014/main" id="{1ED7780A-B6AE-43B8-AE8F-E0AFD80A9C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83895" y="4222822"/>
            <a:ext cx="914400" cy="914400"/>
          </a:xfrm>
          <a:prstGeom prst="rect">
            <a:avLst/>
          </a:prstGeom>
        </p:spPr>
      </p:pic>
      <p:pic>
        <p:nvPicPr>
          <p:cNvPr id="9" name="Graphic 8" descr="Arrow Slight curve">
            <a:extLst>
              <a:ext uri="{FF2B5EF4-FFF2-40B4-BE49-F238E27FC236}">
                <a16:creationId xmlns:a16="http://schemas.microsoft.com/office/drawing/2014/main" id="{590D5C98-46EF-4F02-B82E-DFC0B70FF6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36426" y="4853302"/>
            <a:ext cx="914400" cy="914400"/>
          </a:xfrm>
          <a:prstGeom prst="rect">
            <a:avLst/>
          </a:prstGeom>
        </p:spPr>
      </p:pic>
      <p:pic>
        <p:nvPicPr>
          <p:cNvPr id="10" name="Graphic 9" descr="Arrow Slight curve">
            <a:extLst>
              <a:ext uri="{FF2B5EF4-FFF2-40B4-BE49-F238E27FC236}">
                <a16:creationId xmlns:a16="http://schemas.microsoft.com/office/drawing/2014/main" id="{59BC7AF6-4745-4BE9-B875-35B72F2132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36426" y="5464808"/>
            <a:ext cx="914400" cy="914400"/>
          </a:xfrm>
          <a:prstGeom prst="rect">
            <a:avLst/>
          </a:prstGeom>
        </p:spPr>
      </p:pic>
    </p:spTree>
    <p:extLst>
      <p:ext uri="{BB962C8B-B14F-4D97-AF65-F5344CB8AC3E}">
        <p14:creationId xmlns:p14="http://schemas.microsoft.com/office/powerpoint/2010/main" val="11227238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p:txBody>
          <a:bodyPr vert="horz" wrap="square" lIns="91440" tIns="45720" rIns="91440" bIns="45720" rtlCol="0" anchor="t">
            <a:noAutofit/>
          </a:bodyPr>
          <a:lstStyle/>
          <a:p>
            <a:pPr>
              <a:lnSpc>
                <a:spcPct val="150000"/>
              </a:lnSpc>
            </a:pPr>
            <a:r>
              <a:rPr lang="en-AU">
                <a:cs typeface="Arial"/>
              </a:rPr>
              <a:t>GDA2020</a:t>
            </a:r>
            <a:endParaRPr lang="en-AU" b="0"/>
          </a:p>
          <a:p>
            <a:pPr>
              <a:lnSpc>
                <a:spcPct val="150000"/>
              </a:lnSpc>
            </a:pPr>
            <a:r>
              <a:rPr lang="en-AU" b="0">
                <a:cs typeface="Arial"/>
              </a:rPr>
              <a:t>LASSI release 2.19 - scheduled for November 2021, will update the base map datum from GDA94 to GDA2020 for all LASSI applications:</a:t>
            </a:r>
          </a:p>
          <a:p>
            <a:pPr marL="704850" lvl="2" indent="-342900">
              <a:lnSpc>
                <a:spcPct val="150000"/>
              </a:lnSpc>
            </a:pPr>
            <a:r>
              <a:rPr lang="en-AU" b="0">
                <a:cs typeface="Arial"/>
              </a:rPr>
              <a:t>LASSI</a:t>
            </a:r>
          </a:p>
          <a:p>
            <a:pPr marL="704850" lvl="2" indent="-342900">
              <a:lnSpc>
                <a:spcPct val="150000"/>
              </a:lnSpc>
            </a:pPr>
            <a:r>
              <a:rPr lang="en-AU" b="0">
                <a:cs typeface="Arial"/>
              </a:rPr>
              <a:t>LASSI-SPEAR</a:t>
            </a:r>
          </a:p>
          <a:p>
            <a:pPr marL="704850" lvl="2" indent="-342900">
              <a:lnSpc>
                <a:spcPct val="150000"/>
              </a:lnSpc>
            </a:pPr>
            <a:r>
              <a:rPr lang="en-AU" b="0">
                <a:cs typeface="Arial"/>
              </a:rPr>
              <a:t>SMES </a:t>
            </a:r>
          </a:p>
          <a:p>
            <a:pPr marL="704850" lvl="2" indent="-342900">
              <a:lnSpc>
                <a:spcPct val="150000"/>
              </a:lnSpc>
            </a:pPr>
            <a:r>
              <a:rPr lang="en-AU" b="0">
                <a:cs typeface="Arial"/>
              </a:rPr>
              <a:t>VICNAMES</a:t>
            </a:r>
          </a:p>
          <a:p>
            <a:pPr>
              <a:lnSpc>
                <a:spcPct val="150000"/>
              </a:lnSpc>
            </a:pPr>
            <a:endParaRPr lang="en-AU" b="0"/>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LASSI</a:t>
            </a:r>
          </a:p>
        </p:txBody>
      </p:sp>
    </p:spTree>
    <p:extLst>
      <p:ext uri="{BB962C8B-B14F-4D97-AF65-F5344CB8AC3E}">
        <p14:creationId xmlns:p14="http://schemas.microsoft.com/office/powerpoint/2010/main" val="32612961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a:xfrm>
            <a:off x="838203" y="1353498"/>
            <a:ext cx="4860634" cy="4486586"/>
          </a:xfrm>
        </p:spPr>
        <p:txBody>
          <a:bodyPr vert="horz" wrap="square" lIns="91440" tIns="45720" rIns="91440" bIns="45720" rtlCol="0" anchor="t">
            <a:noAutofit/>
          </a:bodyPr>
          <a:lstStyle/>
          <a:p>
            <a:pPr>
              <a:lnSpc>
                <a:spcPct val="150000"/>
              </a:lnSpc>
            </a:pPr>
            <a:r>
              <a:rPr lang="en-AU">
                <a:cs typeface="Arial"/>
              </a:rPr>
              <a:t>Training material - Videos</a:t>
            </a:r>
            <a:endParaRPr lang="en-AU" b="0"/>
          </a:p>
          <a:p>
            <a:pPr>
              <a:lnSpc>
                <a:spcPct val="150000"/>
              </a:lnSpc>
            </a:pPr>
            <a:r>
              <a:rPr lang="en-AU" b="0">
                <a:cs typeface="Arial"/>
              </a:rPr>
              <a:t>Video tutorials are available for lodging party users from the home page. These short videos provide a step-by-step guide for typical actions in SPEAR</a:t>
            </a:r>
          </a:p>
          <a:p>
            <a:pPr>
              <a:lnSpc>
                <a:spcPct val="150000"/>
              </a:lnSpc>
            </a:pPr>
            <a:br>
              <a:rPr lang="en-AU" b="0">
                <a:cs typeface="Arial"/>
              </a:rPr>
            </a:br>
            <a:r>
              <a:rPr lang="en-AU" b="0">
                <a:cs typeface="Arial"/>
              </a:rPr>
              <a:t>Additional videos for other SPEAR users are being prepared</a:t>
            </a:r>
            <a:br>
              <a:rPr lang="en-AU" b="0">
                <a:cs typeface="Arial"/>
              </a:rPr>
            </a:br>
            <a:endParaRPr lang="en-AU" b="0"/>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Training and support update</a:t>
            </a:r>
          </a:p>
        </p:txBody>
      </p:sp>
      <p:pic>
        <p:nvPicPr>
          <p:cNvPr id="4" name="Picture 3" descr="Image of SPEAR Lodging Parties hompage for video tutorials">
            <a:extLst>
              <a:ext uri="{FF2B5EF4-FFF2-40B4-BE49-F238E27FC236}">
                <a16:creationId xmlns:a16="http://schemas.microsoft.com/office/drawing/2014/main" id="{6E9C6EFA-DFA7-4FF1-981E-2D2D3DFF2519}"/>
              </a:ext>
            </a:extLst>
          </p:cNvPr>
          <p:cNvPicPr>
            <a:picLocks noChangeAspect="1"/>
          </p:cNvPicPr>
          <p:nvPr/>
        </p:nvPicPr>
        <p:blipFill rotWithShape="1">
          <a:blip r:embed="rId3"/>
          <a:srcRect b="1079"/>
          <a:stretch/>
        </p:blipFill>
        <p:spPr>
          <a:xfrm>
            <a:off x="5546436" y="1529892"/>
            <a:ext cx="6135437" cy="4577402"/>
          </a:xfrm>
          <a:prstGeom prst="rect">
            <a:avLst/>
          </a:prstGeom>
        </p:spPr>
      </p:pic>
    </p:spTree>
    <p:extLst>
      <p:ext uri="{BB962C8B-B14F-4D97-AF65-F5344CB8AC3E}">
        <p14:creationId xmlns:p14="http://schemas.microsoft.com/office/powerpoint/2010/main" val="35451404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a:xfrm>
            <a:off x="713795" y="1353498"/>
            <a:ext cx="4752057" cy="4486586"/>
          </a:xfrm>
        </p:spPr>
        <p:txBody>
          <a:bodyPr vert="horz" wrap="square" lIns="91440" tIns="45720" rIns="91440" bIns="45720" rtlCol="0" anchor="t">
            <a:noAutofit/>
          </a:bodyPr>
          <a:lstStyle/>
          <a:p>
            <a:pPr>
              <a:lnSpc>
                <a:spcPct val="150000"/>
              </a:lnSpc>
            </a:pPr>
            <a:r>
              <a:rPr lang="en-AU">
                <a:cs typeface="Arial"/>
              </a:rPr>
              <a:t>Training and support documents</a:t>
            </a:r>
            <a:endParaRPr lang="en-AU"/>
          </a:p>
          <a:p>
            <a:pPr marL="342900" indent="-342900">
              <a:lnSpc>
                <a:spcPct val="150000"/>
              </a:lnSpc>
              <a:buFont typeface="Arial" panose="020B0604020202020204" pitchFamily="34" charset="0"/>
              <a:buChar char="•"/>
            </a:pPr>
            <a:r>
              <a:rPr lang="en-AU" sz="2000" b="0">
                <a:cs typeface="Arial"/>
              </a:rPr>
              <a:t>Following an accessibility review by DELWP, all documents on the SPEAR website, including User Guides, FAQ’s, Release Notes and other attachments are being converted from </a:t>
            </a:r>
            <a:r>
              <a:rPr lang="en-AU" sz="2000">
                <a:cs typeface="Arial"/>
              </a:rPr>
              <a:t>.pdf </a:t>
            </a:r>
            <a:r>
              <a:rPr lang="en-AU" sz="2000" b="0">
                <a:cs typeface="Arial"/>
              </a:rPr>
              <a:t>to </a:t>
            </a:r>
            <a:r>
              <a:rPr lang="en-AU" sz="2000">
                <a:cs typeface="Arial"/>
              </a:rPr>
              <a:t>.docx </a:t>
            </a:r>
            <a:r>
              <a:rPr lang="en-AU" sz="2000" b="0">
                <a:cs typeface="Arial"/>
              </a:rPr>
              <a:t>format</a:t>
            </a:r>
          </a:p>
          <a:p>
            <a:pPr marL="342900" indent="-342900">
              <a:lnSpc>
                <a:spcPct val="150000"/>
              </a:lnSpc>
              <a:buFont typeface="Arial" panose="020B0604020202020204" pitchFamily="34" charset="0"/>
              <a:buChar char="•"/>
            </a:pPr>
            <a:r>
              <a:rPr lang="en-AU" sz="2000" b="0">
                <a:cs typeface="Arial"/>
              </a:rPr>
              <a:t>Please review any bookmarks for   documents on the SPEAR home page</a:t>
            </a:r>
          </a:p>
          <a:p>
            <a:pPr>
              <a:lnSpc>
                <a:spcPct val="150000"/>
              </a:lnSpc>
            </a:pPr>
            <a:br>
              <a:rPr lang="en-AU" b="0">
                <a:cs typeface="Arial"/>
              </a:rPr>
            </a:br>
            <a:endParaRPr lang="en-AU" b="0"/>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Training and support update</a:t>
            </a:r>
          </a:p>
        </p:txBody>
      </p:sp>
      <p:pic>
        <p:nvPicPr>
          <p:cNvPr id="5" name="Picture 5" descr="Graphical user interface, text, application, email&#10;&#10;Description automatically generated">
            <a:extLst>
              <a:ext uri="{FF2B5EF4-FFF2-40B4-BE49-F238E27FC236}">
                <a16:creationId xmlns:a16="http://schemas.microsoft.com/office/drawing/2014/main" id="{2E2B0205-0369-4BB0-A855-EFC2B92208C0}"/>
              </a:ext>
            </a:extLst>
          </p:cNvPr>
          <p:cNvPicPr>
            <a:picLocks noChangeAspect="1"/>
          </p:cNvPicPr>
          <p:nvPr/>
        </p:nvPicPr>
        <p:blipFill>
          <a:blip r:embed="rId3"/>
          <a:stretch>
            <a:fillRect/>
          </a:stretch>
        </p:blipFill>
        <p:spPr>
          <a:xfrm>
            <a:off x="5618583" y="1563907"/>
            <a:ext cx="6257730" cy="4546614"/>
          </a:xfrm>
          <a:prstGeom prst="rect">
            <a:avLst/>
          </a:prstGeom>
        </p:spPr>
      </p:pic>
    </p:spTree>
    <p:extLst>
      <p:ext uri="{BB962C8B-B14F-4D97-AF65-F5344CB8AC3E}">
        <p14:creationId xmlns:p14="http://schemas.microsoft.com/office/powerpoint/2010/main" val="8045634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a:xfrm>
            <a:off x="838203" y="1353498"/>
            <a:ext cx="4580092" cy="4486586"/>
          </a:xfrm>
        </p:spPr>
        <p:txBody>
          <a:bodyPr vert="horz" wrap="square" lIns="91440" tIns="45720" rIns="91440" bIns="45720" rtlCol="0" anchor="t">
            <a:noAutofit/>
          </a:bodyPr>
          <a:lstStyle/>
          <a:p>
            <a:pPr>
              <a:lnSpc>
                <a:spcPct val="150000"/>
              </a:lnSpc>
            </a:pPr>
            <a:r>
              <a:rPr lang="en-AU">
                <a:cs typeface="Arial"/>
              </a:rPr>
              <a:t>Training dates</a:t>
            </a:r>
            <a:br>
              <a:rPr lang="en-AU">
                <a:cs typeface="Arial"/>
              </a:rPr>
            </a:br>
            <a:r>
              <a:rPr lang="en-AU" b="0">
                <a:cs typeface="Arial"/>
              </a:rPr>
              <a:t>Training dates for August and November are available from the SPEAR home page</a:t>
            </a:r>
            <a:endParaRPr lang="en-AU" b="0"/>
          </a:p>
          <a:p>
            <a:pPr>
              <a:lnSpc>
                <a:spcPct val="150000"/>
              </a:lnSpc>
            </a:pPr>
            <a:br>
              <a:rPr lang="en-AU">
                <a:cs typeface="Arial"/>
              </a:rPr>
            </a:br>
            <a:r>
              <a:rPr lang="en-AU" b="0">
                <a:cs typeface="Arial"/>
              </a:rPr>
              <a:t>All training is now performed online, using Microsoft Teams</a:t>
            </a:r>
            <a:br>
              <a:rPr lang="en-AU"/>
            </a:br>
            <a:endParaRPr lang="en-AU" b="0"/>
          </a:p>
          <a:p>
            <a:endParaRPr lang="en-AU" b="0"/>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Training and support update</a:t>
            </a:r>
          </a:p>
        </p:txBody>
      </p:sp>
      <p:pic>
        <p:nvPicPr>
          <p:cNvPr id="4" name="Picture 3" descr="Image of SPEAR Training Dates webpage">
            <a:extLst>
              <a:ext uri="{FF2B5EF4-FFF2-40B4-BE49-F238E27FC236}">
                <a16:creationId xmlns:a16="http://schemas.microsoft.com/office/drawing/2014/main" id="{E6111CEB-7F86-484A-82CA-8141D30137A6}"/>
              </a:ext>
            </a:extLst>
          </p:cNvPr>
          <p:cNvPicPr>
            <a:picLocks noChangeAspect="1"/>
          </p:cNvPicPr>
          <p:nvPr/>
        </p:nvPicPr>
        <p:blipFill>
          <a:blip r:embed="rId3"/>
          <a:stretch>
            <a:fillRect/>
          </a:stretch>
        </p:blipFill>
        <p:spPr>
          <a:xfrm>
            <a:off x="5418295" y="1489788"/>
            <a:ext cx="5935502" cy="4263760"/>
          </a:xfrm>
          <a:prstGeom prst="rect">
            <a:avLst/>
          </a:prstGeom>
        </p:spPr>
      </p:pic>
    </p:spTree>
    <p:extLst>
      <p:ext uri="{BB962C8B-B14F-4D97-AF65-F5344CB8AC3E}">
        <p14:creationId xmlns:p14="http://schemas.microsoft.com/office/powerpoint/2010/main" val="37426706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a:xfrm>
            <a:off x="791550" y="1330171"/>
            <a:ext cx="4455683" cy="5038647"/>
          </a:xfrm>
        </p:spPr>
        <p:txBody>
          <a:bodyPr vert="horz" wrap="square" lIns="91440" tIns="45720" rIns="91440" bIns="45720" rtlCol="0" anchor="t">
            <a:noAutofit/>
          </a:bodyPr>
          <a:lstStyle/>
          <a:p>
            <a:pPr>
              <a:lnSpc>
                <a:spcPct val="150000"/>
              </a:lnSpc>
            </a:pPr>
            <a:r>
              <a:rPr lang="en-AU">
                <a:ea typeface="+mn-lt"/>
                <a:cs typeface="+mn-lt"/>
              </a:rPr>
              <a:t>A2A support</a:t>
            </a:r>
            <a:br>
              <a:rPr lang="en-AU">
                <a:cs typeface="Arial"/>
              </a:rPr>
            </a:br>
            <a:r>
              <a:rPr lang="en-AU" b="0">
                <a:cs typeface="Arial"/>
              </a:rPr>
              <a:t>The SPEAR Service Desk provides first level support for all SPEAR A2A users</a:t>
            </a:r>
            <a:br>
              <a:rPr lang="en-AU">
                <a:cs typeface="Arial"/>
              </a:rPr>
            </a:br>
            <a:r>
              <a:rPr lang="en-AU" b="0">
                <a:cs typeface="Arial"/>
              </a:rPr>
              <a:t>Web services are available for the following user groups: </a:t>
            </a:r>
            <a:br>
              <a:rPr lang="en-AU" b="0">
                <a:cs typeface="Arial"/>
              </a:rPr>
            </a:br>
            <a:r>
              <a:rPr lang="en-AU" b="0">
                <a:cs typeface="Arial"/>
              </a:rPr>
              <a:t>- Responsible Authority </a:t>
            </a:r>
            <a:endParaRPr lang="en-AU" b="0"/>
          </a:p>
          <a:p>
            <a:pPr>
              <a:lnSpc>
                <a:spcPct val="150000"/>
              </a:lnSpc>
            </a:pPr>
            <a:r>
              <a:rPr lang="en-AU" b="0">
                <a:cs typeface="Arial"/>
              </a:rPr>
              <a:t>- Applicant Contact </a:t>
            </a:r>
            <a:endParaRPr lang="en-AU" b="0"/>
          </a:p>
          <a:p>
            <a:pPr>
              <a:lnSpc>
                <a:spcPct val="150000"/>
              </a:lnSpc>
            </a:pPr>
            <a:r>
              <a:rPr lang="en-AU" b="0">
                <a:cs typeface="Arial"/>
              </a:rPr>
              <a:t>- Referral authority </a:t>
            </a:r>
            <a:endParaRPr lang="en-AU" b="0"/>
          </a:p>
          <a:p>
            <a:pPr>
              <a:lnSpc>
                <a:spcPct val="150000"/>
              </a:lnSpc>
            </a:pPr>
            <a:endParaRPr lang="en-AU" b="0"/>
          </a:p>
          <a:p>
            <a:pPr>
              <a:lnSpc>
                <a:spcPct val="150000"/>
              </a:lnSpc>
            </a:pPr>
            <a:endParaRPr lang="en-AU" b="0"/>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Training and support update</a:t>
            </a:r>
          </a:p>
        </p:txBody>
      </p:sp>
      <p:pic>
        <p:nvPicPr>
          <p:cNvPr id="5" name="Picture 5" descr="Graphical user interface, text, application, email&#10;&#10;Description automatically generated">
            <a:extLst>
              <a:ext uri="{FF2B5EF4-FFF2-40B4-BE49-F238E27FC236}">
                <a16:creationId xmlns:a16="http://schemas.microsoft.com/office/drawing/2014/main" id="{FE1BCCE2-3B1C-4579-A64E-C0B167D74091}"/>
              </a:ext>
            </a:extLst>
          </p:cNvPr>
          <p:cNvPicPr>
            <a:picLocks noChangeAspect="1"/>
          </p:cNvPicPr>
          <p:nvPr/>
        </p:nvPicPr>
        <p:blipFill>
          <a:blip r:embed="rId3"/>
          <a:stretch>
            <a:fillRect/>
          </a:stretch>
        </p:blipFill>
        <p:spPr>
          <a:xfrm>
            <a:off x="5447523" y="1426939"/>
            <a:ext cx="6008912" cy="5046042"/>
          </a:xfrm>
          <a:prstGeom prst="rect">
            <a:avLst/>
          </a:prstGeom>
        </p:spPr>
      </p:pic>
    </p:spTree>
    <p:extLst>
      <p:ext uri="{BB962C8B-B14F-4D97-AF65-F5344CB8AC3E}">
        <p14:creationId xmlns:p14="http://schemas.microsoft.com/office/powerpoint/2010/main" val="13399160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98373-3743-4950-B621-98746DB8D4AB}"/>
              </a:ext>
            </a:extLst>
          </p:cNvPr>
          <p:cNvSpPr>
            <a:spLocks noGrp="1"/>
          </p:cNvSpPr>
          <p:nvPr>
            <p:ph sz="quarter" idx="13"/>
          </p:nvPr>
        </p:nvSpPr>
        <p:spPr>
          <a:xfrm>
            <a:off x="838203" y="1353498"/>
            <a:ext cx="10512806" cy="4486586"/>
          </a:xfrm>
        </p:spPr>
        <p:txBody>
          <a:bodyPr vert="horz" wrap="square" lIns="91440" tIns="45720" rIns="91440" bIns="45720" rtlCol="0" anchor="t">
            <a:noAutofit/>
          </a:bodyPr>
          <a:lstStyle/>
          <a:p>
            <a:pPr>
              <a:lnSpc>
                <a:spcPct val="150000"/>
              </a:lnSpc>
            </a:pPr>
            <a:r>
              <a:rPr lang="en-AU">
                <a:cs typeface="Arial"/>
              </a:rPr>
              <a:t>Upcoming changes to phone support</a:t>
            </a:r>
            <a:br>
              <a:rPr lang="en-AU">
                <a:cs typeface="Arial"/>
              </a:rPr>
            </a:br>
            <a:r>
              <a:rPr lang="en-AU" b="0">
                <a:cs typeface="Arial"/>
              </a:rPr>
              <a:t>LUV is in the process of modernising the application used for phone queuing systems. </a:t>
            </a:r>
            <a:endParaRPr lang="en-AU" b="0"/>
          </a:p>
          <a:p>
            <a:pPr>
              <a:lnSpc>
                <a:spcPct val="150000"/>
              </a:lnSpc>
            </a:pPr>
            <a:r>
              <a:rPr lang="en-AU" b="0">
                <a:cs typeface="Arial"/>
              </a:rPr>
              <a:t>The following changes are likely to affect SPEAR:</a:t>
            </a:r>
            <a:endParaRPr lang="en-AU" b="0"/>
          </a:p>
          <a:p>
            <a:pPr marL="342900" indent="-342900">
              <a:lnSpc>
                <a:spcPct val="150000"/>
              </a:lnSpc>
              <a:buChar char="•"/>
            </a:pPr>
            <a:r>
              <a:rPr lang="en-AU" b="0">
                <a:cs typeface="Arial"/>
              </a:rPr>
              <a:t>Changes to the menu options when calling the SPEAR Service Desk</a:t>
            </a:r>
            <a:endParaRPr lang="en-AU" b="0"/>
          </a:p>
          <a:p>
            <a:pPr marL="342900" indent="-342900">
              <a:lnSpc>
                <a:spcPct val="150000"/>
              </a:lnSpc>
              <a:buChar char="•"/>
            </a:pPr>
            <a:r>
              <a:rPr lang="en-AU" b="0">
                <a:cs typeface="Arial"/>
              </a:rPr>
              <a:t>Introduction of hold music when on hold or in the SPEAR queue</a:t>
            </a:r>
            <a:endParaRPr lang="en-AU" b="0"/>
          </a:p>
          <a:p>
            <a:pPr marL="342900" indent="-342900">
              <a:lnSpc>
                <a:spcPct val="150000"/>
              </a:lnSpc>
              <a:buChar char="•"/>
            </a:pPr>
            <a:r>
              <a:rPr lang="en-AU" b="0">
                <a:cs typeface="Arial"/>
              </a:rPr>
              <a:t>Potentially a new phone number for the SPEAR Service Desk</a:t>
            </a:r>
            <a:endParaRPr lang="en-AU" b="0"/>
          </a:p>
          <a:p>
            <a:pPr marL="342900" indent="-342900">
              <a:lnSpc>
                <a:spcPct val="150000"/>
              </a:lnSpc>
              <a:buChar char="•"/>
            </a:pPr>
            <a:endParaRPr lang="en-AU" b="0"/>
          </a:p>
          <a:p>
            <a:endParaRPr lang="en-AU" b="0"/>
          </a:p>
        </p:txBody>
      </p:sp>
      <p:sp>
        <p:nvSpPr>
          <p:cNvPr id="3" name="Text Placeholder 2">
            <a:extLst>
              <a:ext uri="{FF2B5EF4-FFF2-40B4-BE49-F238E27FC236}">
                <a16:creationId xmlns:a16="http://schemas.microsoft.com/office/drawing/2014/main" id="{29CDF39F-50A6-4BC0-8925-2A3E95DA607F}"/>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Training and support update</a:t>
            </a:r>
          </a:p>
        </p:txBody>
      </p:sp>
    </p:spTree>
    <p:extLst>
      <p:ext uri="{BB962C8B-B14F-4D97-AF65-F5344CB8AC3E}">
        <p14:creationId xmlns:p14="http://schemas.microsoft.com/office/powerpoint/2010/main" val="29278258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BEDD24-433F-493D-89BA-AFFE3B1627D3}"/>
              </a:ext>
            </a:extLst>
          </p:cNvPr>
          <p:cNvSpPr>
            <a:spLocks noGrp="1"/>
          </p:cNvSpPr>
          <p:nvPr>
            <p:ph type="body" sz="quarter" idx="12"/>
          </p:nvPr>
        </p:nvSpPr>
        <p:spPr/>
        <p:txBody>
          <a:bodyPr>
            <a:normAutofit/>
          </a:bodyPr>
          <a:lstStyle/>
          <a:p>
            <a:r>
              <a:rPr lang="en-AU"/>
              <a:t>Other matters</a:t>
            </a:r>
          </a:p>
        </p:txBody>
      </p:sp>
      <p:sp>
        <p:nvSpPr>
          <p:cNvPr id="3" name="Text Placeholder 2">
            <a:extLst>
              <a:ext uri="{FF2B5EF4-FFF2-40B4-BE49-F238E27FC236}">
                <a16:creationId xmlns:a16="http://schemas.microsoft.com/office/drawing/2014/main" id="{283E77E7-FA7E-42C9-BAB4-7CC54384D8BE}"/>
              </a:ext>
            </a:extLst>
          </p:cNvPr>
          <p:cNvSpPr>
            <a:spLocks noGrp="1"/>
          </p:cNvSpPr>
          <p:nvPr>
            <p:ph type="body" sz="quarter" idx="13"/>
          </p:nvPr>
        </p:nvSpPr>
        <p:spPr/>
        <p:txBody>
          <a:bodyPr/>
          <a:lstStyle/>
          <a:p>
            <a:r>
              <a:rPr lang="en-AU"/>
              <a:t>User Group Meeting</a:t>
            </a:r>
          </a:p>
          <a:p>
            <a:r>
              <a:rPr lang="en-AU"/>
              <a:t>15 July 2021</a:t>
            </a:r>
          </a:p>
        </p:txBody>
      </p:sp>
    </p:spTree>
    <p:extLst>
      <p:ext uri="{BB962C8B-B14F-4D97-AF65-F5344CB8AC3E}">
        <p14:creationId xmlns:p14="http://schemas.microsoft.com/office/powerpoint/2010/main" val="16157895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63B00D-933C-49A1-AFB8-936F0952EFDC}"/>
              </a:ext>
            </a:extLst>
          </p:cNvPr>
          <p:cNvSpPr>
            <a:spLocks noGrp="1"/>
          </p:cNvSpPr>
          <p:nvPr>
            <p:ph sz="quarter" idx="13"/>
          </p:nvPr>
        </p:nvSpPr>
        <p:spPr/>
        <p:txBody>
          <a:bodyPr/>
          <a:lstStyle/>
          <a:p>
            <a:pPr marL="342900" indent="-342900">
              <a:buFont typeface="Arial" panose="020B0604020202020204" pitchFamily="34" charset="0"/>
              <a:buChar char="•"/>
            </a:pPr>
            <a:r>
              <a:rPr lang="en-AU" b="0"/>
              <a:t>Regulations are due to sunset in October 2021</a:t>
            </a:r>
          </a:p>
          <a:p>
            <a:pPr marL="342900" indent="-342900">
              <a:buFont typeface="Arial" panose="020B0604020202020204" pitchFamily="34" charset="0"/>
              <a:buChar char="•"/>
            </a:pPr>
            <a:r>
              <a:rPr lang="en-AU" b="0"/>
              <a:t>Currently under review by LUV</a:t>
            </a:r>
          </a:p>
          <a:p>
            <a:pPr marL="342900" indent="-342900">
              <a:buFont typeface="Arial" panose="020B0604020202020204" pitchFamily="34" charset="0"/>
              <a:buChar char="•"/>
            </a:pPr>
            <a:r>
              <a:rPr lang="en-AU" b="0"/>
              <a:t>Proposed to extend existing Regulations by 12 months</a:t>
            </a:r>
          </a:p>
          <a:p>
            <a:pPr marL="342900" indent="-342900">
              <a:buFont typeface="Arial" panose="020B0604020202020204" pitchFamily="34" charset="0"/>
              <a:buChar char="•"/>
            </a:pPr>
            <a:r>
              <a:rPr lang="en-AU" b="0"/>
              <a:t>Surveying industry will be consulted shortly</a:t>
            </a:r>
          </a:p>
        </p:txBody>
      </p:sp>
      <p:sp>
        <p:nvSpPr>
          <p:cNvPr id="3" name="Text Placeholder 2">
            <a:extLst>
              <a:ext uri="{FF2B5EF4-FFF2-40B4-BE49-F238E27FC236}">
                <a16:creationId xmlns:a16="http://schemas.microsoft.com/office/drawing/2014/main" id="{4F7A08FA-7CA5-4FAE-82F0-07A579FD3B03}"/>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Subdivision (Registrars Requirements) Regulations 2011</a:t>
            </a:r>
          </a:p>
        </p:txBody>
      </p:sp>
    </p:spTree>
    <p:extLst>
      <p:ext uri="{BB962C8B-B14F-4D97-AF65-F5344CB8AC3E}">
        <p14:creationId xmlns:p14="http://schemas.microsoft.com/office/powerpoint/2010/main" val="3848854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8005CE-3355-40BF-9DF5-F72C1A2C9564}"/>
              </a:ext>
            </a:extLst>
          </p:cNvPr>
          <p:cNvSpPr>
            <a:spLocks noGrp="1"/>
          </p:cNvSpPr>
          <p:nvPr>
            <p:ph sz="quarter" idx="13"/>
          </p:nvPr>
        </p:nvSpPr>
        <p:spPr/>
        <p:txBody>
          <a:bodyPr/>
          <a:lstStyle/>
          <a:p>
            <a:r>
              <a:rPr lang="en-AU" b="0"/>
              <a:t>Issues with current approach​:</a:t>
            </a:r>
          </a:p>
          <a:p>
            <a:pPr marL="342900" indent="-342900" fontAlgn="base">
              <a:buFont typeface="Arial" panose="020B0604020202020204" pitchFamily="34" charset="0"/>
              <a:buChar char="•"/>
            </a:pPr>
            <a:r>
              <a:rPr lang="en-AU" b="0">
                <a:solidFill>
                  <a:srgbClr val="404040"/>
                </a:solidFill>
              </a:rPr>
              <a:t>Incorrect OCAI forms </a:t>
            </a:r>
            <a:r>
              <a:rPr lang="en-AU" b="0">
                <a:solidFill>
                  <a:srgbClr val="404040"/>
                </a:solidFill>
                <a:latin typeface="Verdana" panose="020B0604030504040204" pitchFamily="34" charset="0"/>
              </a:rPr>
              <a:t>(OC1 and OC2)</a:t>
            </a:r>
            <a:r>
              <a:rPr lang="en-AU" b="0">
                <a:solidFill>
                  <a:srgbClr val="404040"/>
                </a:solidFill>
              </a:rPr>
              <a:t> have become the most common reason for lodgment refusal</a:t>
            </a:r>
            <a:r>
              <a:rPr lang="en-US" b="0">
                <a:solidFill>
                  <a:srgbClr val="000000"/>
                </a:solidFill>
              </a:rPr>
              <a:t>​</a:t>
            </a:r>
          </a:p>
          <a:p>
            <a:pPr marL="342900" indent="-342900" fontAlgn="base">
              <a:buFont typeface="Arial" panose="020B0604020202020204" pitchFamily="34" charset="0"/>
              <a:buChar char="•"/>
            </a:pPr>
            <a:r>
              <a:rPr lang="en-AU" b="0">
                <a:solidFill>
                  <a:srgbClr val="404040"/>
                </a:solidFill>
              </a:rPr>
              <a:t>OCAI forms are Instruments and cannot be requisitioned if errors are uncovered during examination, which can lead to delays in registration</a:t>
            </a:r>
            <a:r>
              <a:rPr lang="en-AU" b="0">
                <a:solidFill>
                  <a:srgbClr val="000000"/>
                </a:solidFill>
              </a:rPr>
              <a:t>​</a:t>
            </a:r>
          </a:p>
          <a:p>
            <a:endParaRPr lang="en-AU"/>
          </a:p>
        </p:txBody>
      </p:sp>
      <p:sp>
        <p:nvSpPr>
          <p:cNvPr id="3" name="Text Placeholder 2">
            <a:extLst>
              <a:ext uri="{FF2B5EF4-FFF2-40B4-BE49-F238E27FC236}">
                <a16:creationId xmlns:a16="http://schemas.microsoft.com/office/drawing/2014/main" id="{35860A0A-82CE-4052-A13F-1D0F9CC7B6C6}"/>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Owners Corporation Additional Information​</a:t>
            </a:r>
          </a:p>
        </p:txBody>
      </p:sp>
    </p:spTree>
    <p:extLst>
      <p:ext uri="{BB962C8B-B14F-4D97-AF65-F5344CB8AC3E}">
        <p14:creationId xmlns:p14="http://schemas.microsoft.com/office/powerpoint/2010/main" val="4107003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1BA2B6-679F-407E-A2F4-3B3EFEB69227}"/>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2"/>
                </a:solidFill>
                <a:effectLst/>
                <a:uLnTx/>
                <a:uFillTx/>
                <a:latin typeface="VIC SemiBold"/>
                <a:ea typeface="+mn-ea"/>
                <a:cs typeface="Arial"/>
              </a:rPr>
              <a:t>SPEAR Electronic Lodgment Network (ELN)</a:t>
            </a:r>
            <a:endParaRPr kumimoji="0" lang="en-US"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endParaRPr>
          </a:p>
        </p:txBody>
      </p:sp>
      <p:graphicFrame>
        <p:nvGraphicFramePr>
          <p:cNvPr id="2" name="Table 4" descr="Image of table comparing % of electronic lodgment from 2018 - 4.68%  to 2021 - 65.42%">
            <a:extLst>
              <a:ext uri="{FF2B5EF4-FFF2-40B4-BE49-F238E27FC236}">
                <a16:creationId xmlns:a16="http://schemas.microsoft.com/office/drawing/2014/main" id="{7DC4FE1C-C07D-4AAC-9738-7553EC79FE0D}"/>
              </a:ext>
            </a:extLst>
          </p:cNvPr>
          <p:cNvGraphicFramePr>
            <a:graphicFrameLocks noGrp="1"/>
          </p:cNvGraphicFramePr>
          <p:nvPr>
            <p:extLst>
              <p:ext uri="{D42A27DB-BD31-4B8C-83A1-F6EECF244321}">
                <p14:modId xmlns:p14="http://schemas.microsoft.com/office/powerpoint/2010/main" val="1262930966"/>
              </p:ext>
            </p:extLst>
          </p:nvPr>
        </p:nvGraphicFramePr>
        <p:xfrm>
          <a:off x="647271" y="2291137"/>
          <a:ext cx="4401181" cy="2547607"/>
        </p:xfrm>
        <a:graphic>
          <a:graphicData uri="http://schemas.openxmlformats.org/drawingml/2006/table">
            <a:tbl>
              <a:tblPr firstRow="1" bandRow="1">
                <a:tableStyleId>{5C22544A-7EE6-4342-B048-85BDC9FD1C3A}</a:tableStyleId>
              </a:tblPr>
              <a:tblGrid>
                <a:gridCol w="1190972">
                  <a:extLst>
                    <a:ext uri="{9D8B030D-6E8A-4147-A177-3AD203B41FA5}">
                      <a16:colId xmlns:a16="http://schemas.microsoft.com/office/drawing/2014/main" val="2534917577"/>
                    </a:ext>
                  </a:extLst>
                </a:gridCol>
                <a:gridCol w="1649485">
                  <a:extLst>
                    <a:ext uri="{9D8B030D-6E8A-4147-A177-3AD203B41FA5}">
                      <a16:colId xmlns:a16="http://schemas.microsoft.com/office/drawing/2014/main" val="3764715939"/>
                    </a:ext>
                  </a:extLst>
                </a:gridCol>
                <a:gridCol w="1560724">
                  <a:extLst>
                    <a:ext uri="{9D8B030D-6E8A-4147-A177-3AD203B41FA5}">
                      <a16:colId xmlns:a16="http://schemas.microsoft.com/office/drawing/2014/main" val="3381694471"/>
                    </a:ext>
                  </a:extLst>
                </a:gridCol>
              </a:tblGrid>
              <a:tr h="714462">
                <a:tc gridSpan="3">
                  <a:txBody>
                    <a:bodyPr/>
                    <a:lstStyle/>
                    <a:p>
                      <a:pPr algn="ctr"/>
                      <a:r>
                        <a:rPr lang="en-AU" sz="2400">
                          <a:latin typeface="VIC" panose="00000500000000000000" pitchFamily="2" charset="0"/>
                        </a:rPr>
                        <a:t> Electronic Lodgments</a:t>
                      </a:r>
                    </a:p>
                  </a:txBody>
                  <a:tcPr anchor="ct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932282801"/>
                  </a:ext>
                </a:extLst>
              </a:tr>
              <a:tr h="370105">
                <a:tc>
                  <a:txBody>
                    <a:bodyPr/>
                    <a:lstStyle/>
                    <a:p>
                      <a:pPr algn="ctr"/>
                      <a:r>
                        <a:rPr lang="en-AU" b="1"/>
                        <a:t>Year</a:t>
                      </a:r>
                    </a:p>
                  </a:txBody>
                  <a:tcPr/>
                </a:tc>
                <a:tc>
                  <a:txBody>
                    <a:bodyPr/>
                    <a:lstStyle/>
                    <a:p>
                      <a:pPr algn="ctr"/>
                      <a:r>
                        <a:rPr lang="en-AU" b="1"/>
                        <a:t>Lodgments</a:t>
                      </a:r>
                      <a:endParaRPr lang="en-AU" b="1" err="1"/>
                    </a:p>
                  </a:txBody>
                  <a:tcPr/>
                </a:tc>
                <a:tc>
                  <a:txBody>
                    <a:bodyPr/>
                    <a:lstStyle/>
                    <a:p>
                      <a:pPr algn="ctr"/>
                      <a:r>
                        <a:rPr lang="en-AU" b="1" dirty="0"/>
                        <a:t>%</a:t>
                      </a:r>
                    </a:p>
                  </a:txBody>
                  <a:tcPr/>
                </a:tc>
                <a:extLst>
                  <a:ext uri="{0D108BD9-81ED-4DB2-BD59-A6C34878D82A}">
                    <a16:rowId xmlns:a16="http://schemas.microsoft.com/office/drawing/2014/main" val="2804651779"/>
                  </a:ext>
                </a:extLst>
              </a:tr>
              <a:tr h="349098">
                <a:tc>
                  <a:txBody>
                    <a:bodyPr/>
                    <a:lstStyle/>
                    <a:p>
                      <a:pPr algn="ctr"/>
                      <a:r>
                        <a:rPr lang="en-AU"/>
                        <a:t>2018</a:t>
                      </a:r>
                    </a:p>
                  </a:txBody>
                  <a:tcPr/>
                </a:tc>
                <a:tc>
                  <a:txBody>
                    <a:bodyPr/>
                    <a:lstStyle/>
                    <a:p>
                      <a:pPr algn="ctr"/>
                      <a:r>
                        <a:rPr lang="en-AU"/>
                        <a:t>454</a:t>
                      </a:r>
                    </a:p>
                  </a:txBody>
                  <a:tcPr/>
                </a:tc>
                <a:tc>
                  <a:txBody>
                    <a:bodyPr/>
                    <a:lstStyle/>
                    <a:p>
                      <a:pPr algn="ctr"/>
                      <a:r>
                        <a:rPr lang="en-AU" dirty="0"/>
                        <a:t>4.68</a:t>
                      </a:r>
                    </a:p>
                  </a:txBody>
                  <a:tcPr/>
                </a:tc>
                <a:extLst>
                  <a:ext uri="{0D108BD9-81ED-4DB2-BD59-A6C34878D82A}">
                    <a16:rowId xmlns:a16="http://schemas.microsoft.com/office/drawing/2014/main" val="2702249291"/>
                  </a:ext>
                </a:extLst>
              </a:tr>
              <a:tr h="349098">
                <a:tc>
                  <a:txBody>
                    <a:bodyPr/>
                    <a:lstStyle/>
                    <a:p>
                      <a:pPr algn="ctr"/>
                      <a:r>
                        <a:rPr lang="en-AU"/>
                        <a:t>2019</a:t>
                      </a:r>
                    </a:p>
                  </a:txBody>
                  <a:tcPr/>
                </a:tc>
                <a:tc>
                  <a:txBody>
                    <a:bodyPr/>
                    <a:lstStyle/>
                    <a:p>
                      <a:pPr algn="ctr"/>
                      <a:r>
                        <a:rPr lang="en-AU"/>
                        <a:t>1751</a:t>
                      </a:r>
                    </a:p>
                  </a:txBody>
                  <a:tcPr/>
                </a:tc>
                <a:tc>
                  <a:txBody>
                    <a:bodyPr/>
                    <a:lstStyle/>
                    <a:p>
                      <a:pPr algn="ctr"/>
                      <a:r>
                        <a:rPr lang="en-AU"/>
                        <a:t>17.83</a:t>
                      </a:r>
                    </a:p>
                  </a:txBody>
                  <a:tcPr/>
                </a:tc>
                <a:extLst>
                  <a:ext uri="{0D108BD9-81ED-4DB2-BD59-A6C34878D82A}">
                    <a16:rowId xmlns:a16="http://schemas.microsoft.com/office/drawing/2014/main" val="1201678982"/>
                  </a:ext>
                </a:extLst>
              </a:tr>
              <a:tr h="349098">
                <a:tc>
                  <a:txBody>
                    <a:bodyPr/>
                    <a:lstStyle/>
                    <a:p>
                      <a:pPr algn="ctr"/>
                      <a:r>
                        <a:rPr lang="en-AU"/>
                        <a:t>2020</a:t>
                      </a:r>
                    </a:p>
                  </a:txBody>
                  <a:tcPr/>
                </a:tc>
                <a:tc>
                  <a:txBody>
                    <a:bodyPr/>
                    <a:lstStyle/>
                    <a:p>
                      <a:pPr algn="ctr"/>
                      <a:r>
                        <a:rPr lang="en-AU"/>
                        <a:t>5281</a:t>
                      </a:r>
                    </a:p>
                  </a:txBody>
                  <a:tcPr/>
                </a:tc>
                <a:tc>
                  <a:txBody>
                    <a:bodyPr/>
                    <a:lstStyle/>
                    <a:p>
                      <a:pPr algn="ctr"/>
                      <a:r>
                        <a:rPr lang="en-AU"/>
                        <a:t>55.41</a:t>
                      </a:r>
                    </a:p>
                  </a:txBody>
                  <a:tcPr/>
                </a:tc>
                <a:extLst>
                  <a:ext uri="{0D108BD9-81ED-4DB2-BD59-A6C34878D82A}">
                    <a16:rowId xmlns:a16="http://schemas.microsoft.com/office/drawing/2014/main" val="807380745"/>
                  </a:ext>
                </a:extLst>
              </a:tr>
              <a:tr h="349098">
                <a:tc>
                  <a:txBody>
                    <a:bodyPr/>
                    <a:lstStyle/>
                    <a:p>
                      <a:pPr algn="ctr"/>
                      <a:r>
                        <a:rPr lang="en-AU" b="1"/>
                        <a:t>2021 </a:t>
                      </a:r>
                    </a:p>
                  </a:txBody>
                  <a:tcPr/>
                </a:tc>
                <a:tc>
                  <a:txBody>
                    <a:bodyPr/>
                    <a:lstStyle/>
                    <a:p>
                      <a:pPr algn="ctr"/>
                      <a:r>
                        <a:rPr lang="en-AU" b="1"/>
                        <a:t>2320</a:t>
                      </a:r>
                    </a:p>
                  </a:txBody>
                  <a:tcPr/>
                </a:tc>
                <a:tc>
                  <a:txBody>
                    <a:bodyPr/>
                    <a:lstStyle/>
                    <a:p>
                      <a:pPr algn="ctr"/>
                      <a:r>
                        <a:rPr lang="en-AU" b="1" dirty="0"/>
                        <a:t>65.42</a:t>
                      </a:r>
                    </a:p>
                  </a:txBody>
                  <a:tcPr/>
                </a:tc>
                <a:extLst>
                  <a:ext uri="{0D108BD9-81ED-4DB2-BD59-A6C34878D82A}">
                    <a16:rowId xmlns:a16="http://schemas.microsoft.com/office/drawing/2014/main" val="2014345186"/>
                  </a:ext>
                </a:extLst>
              </a:tr>
            </a:tbl>
          </a:graphicData>
        </a:graphic>
      </p:graphicFrame>
      <p:pic>
        <p:nvPicPr>
          <p:cNvPr id="4" name="Picture 8" descr="Image of graph depicting uptake of SPEAR ELN from 2017 to 2021&#10;">
            <a:extLst>
              <a:ext uri="{FF2B5EF4-FFF2-40B4-BE49-F238E27FC236}">
                <a16:creationId xmlns:a16="http://schemas.microsoft.com/office/drawing/2014/main" id="{AF45F07E-D347-4B2B-B909-EE2146A209B2}"/>
              </a:ext>
            </a:extLst>
          </p:cNvPr>
          <p:cNvPicPr>
            <a:picLocks noChangeAspect="1"/>
          </p:cNvPicPr>
          <p:nvPr/>
        </p:nvPicPr>
        <p:blipFill>
          <a:blip r:embed="rId3"/>
          <a:stretch>
            <a:fillRect/>
          </a:stretch>
        </p:blipFill>
        <p:spPr>
          <a:xfrm>
            <a:off x="5647362" y="1556577"/>
            <a:ext cx="5897367" cy="4245812"/>
          </a:xfrm>
          <a:prstGeom prst="rect">
            <a:avLst/>
          </a:prstGeom>
        </p:spPr>
      </p:pic>
      <p:sp>
        <p:nvSpPr>
          <p:cNvPr id="5" name="TextBox 4">
            <a:extLst>
              <a:ext uri="{FF2B5EF4-FFF2-40B4-BE49-F238E27FC236}">
                <a16:creationId xmlns:a16="http://schemas.microsoft.com/office/drawing/2014/main" id="{32327E6E-9B00-4DEA-9A2C-CE73ADA3E407}"/>
              </a:ext>
            </a:extLst>
          </p:cNvPr>
          <p:cNvSpPr txBox="1"/>
          <p:nvPr/>
        </p:nvSpPr>
        <p:spPr>
          <a:xfrm>
            <a:off x="5837434" y="1556577"/>
            <a:ext cx="5517221" cy="461665"/>
          </a:xfrm>
          <a:prstGeom prst="rect">
            <a:avLst/>
          </a:prstGeom>
          <a:solidFill>
            <a:schemeClr val="tx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FFFFFF"/>
                </a:solidFill>
                <a:effectLst/>
                <a:uLnTx/>
                <a:uFillTx/>
                <a:latin typeface="VIC" panose="00000500000000000000" pitchFamily="2" charset="0"/>
                <a:ea typeface="+mn-ea"/>
                <a:cs typeface="+mn-cs"/>
              </a:rPr>
              <a:t> SPEAR ELN Subscriber activity</a:t>
            </a:r>
          </a:p>
        </p:txBody>
      </p:sp>
    </p:spTree>
    <p:extLst>
      <p:ext uri="{BB962C8B-B14F-4D97-AF65-F5344CB8AC3E}">
        <p14:creationId xmlns:p14="http://schemas.microsoft.com/office/powerpoint/2010/main" val="33752514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D64C28-B819-4196-9C50-0FBD10E21A61}"/>
              </a:ext>
            </a:extLst>
          </p:cNvPr>
          <p:cNvSpPr>
            <a:spLocks noGrp="1"/>
          </p:cNvSpPr>
          <p:nvPr>
            <p:ph sz="quarter" idx="13"/>
          </p:nvPr>
        </p:nvSpPr>
        <p:spPr/>
        <p:txBody>
          <a:bodyPr/>
          <a:lstStyle/>
          <a:p>
            <a:r>
              <a:rPr lang="en-AU" b="0"/>
              <a:t>Proposed approach​:</a:t>
            </a:r>
          </a:p>
          <a:p>
            <a:pPr marL="342900" indent="-342900" fontAlgn="base">
              <a:buFont typeface="Arial" panose="020B0604020202020204" pitchFamily="34" charset="0"/>
              <a:buChar char="•"/>
            </a:pPr>
            <a:r>
              <a:rPr lang="en-AU" b="0"/>
              <a:t>Lodging party to no longer supply OC1 and OC2 forms</a:t>
            </a:r>
            <a:r>
              <a:rPr lang="en-US" b="0"/>
              <a:t>​</a:t>
            </a:r>
          </a:p>
          <a:p>
            <a:pPr marL="342900" indent="-342900" fontAlgn="base">
              <a:buFont typeface="Arial" panose="020B0604020202020204" pitchFamily="34" charset="0"/>
              <a:buChar char="•"/>
            </a:pPr>
            <a:r>
              <a:rPr lang="en-AU" b="0"/>
              <a:t>Surveyor to continue to provide OC Details information in SPEAR / OC Schedule</a:t>
            </a:r>
            <a:r>
              <a:rPr lang="en-US" b="0"/>
              <a:t>​</a:t>
            </a:r>
          </a:p>
          <a:p>
            <a:pPr marL="342900" indent="-342900" fontAlgn="base">
              <a:buFont typeface="Arial" panose="020B0604020202020204" pitchFamily="34" charset="0"/>
              <a:buChar char="•"/>
            </a:pPr>
            <a:r>
              <a:rPr lang="en-AU" b="0"/>
              <a:t>New ability for surveyor to amend textual OC Details at any stage until the plan is lodged at LUV</a:t>
            </a:r>
            <a:r>
              <a:rPr lang="en-US" b="0"/>
              <a:t>​</a:t>
            </a:r>
          </a:p>
          <a:p>
            <a:pPr marL="342900" indent="-342900" fontAlgn="base">
              <a:buFont typeface="Arial" panose="020B0604020202020204" pitchFamily="34" charset="0"/>
              <a:buChar char="•"/>
            </a:pPr>
            <a:r>
              <a:rPr lang="en-AU" b="0"/>
              <a:t>New ability for LUV to requisition OC Details if changes are required during examination​</a:t>
            </a:r>
          </a:p>
          <a:p>
            <a:pPr marL="342900" indent="-342900" fontAlgn="base">
              <a:buFont typeface="Arial" panose="020B0604020202020204" pitchFamily="34" charset="0"/>
              <a:buChar char="•"/>
            </a:pPr>
            <a:r>
              <a:rPr lang="en-AU" b="0"/>
              <a:t>OC Details textual information will be imaged with the PS instrument</a:t>
            </a:r>
            <a:endParaRPr lang="en-US" b="0"/>
          </a:p>
          <a:p>
            <a:endParaRPr lang="en-AU"/>
          </a:p>
        </p:txBody>
      </p:sp>
      <p:sp>
        <p:nvSpPr>
          <p:cNvPr id="3" name="Text Placeholder 2">
            <a:extLst>
              <a:ext uri="{FF2B5EF4-FFF2-40B4-BE49-F238E27FC236}">
                <a16:creationId xmlns:a16="http://schemas.microsoft.com/office/drawing/2014/main" id="{D9A7ADFB-9418-40B2-A4CE-FFC7B4CE1C47}"/>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Owners Corporation Additional Information​</a:t>
            </a:r>
          </a:p>
        </p:txBody>
      </p:sp>
    </p:spTree>
    <p:extLst>
      <p:ext uri="{BB962C8B-B14F-4D97-AF65-F5344CB8AC3E}">
        <p14:creationId xmlns:p14="http://schemas.microsoft.com/office/powerpoint/2010/main" val="35416186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6D7332-EC04-4868-9777-2C90F2200C92}"/>
              </a:ext>
            </a:extLst>
          </p:cNvPr>
          <p:cNvSpPr>
            <a:spLocks noGrp="1"/>
          </p:cNvSpPr>
          <p:nvPr>
            <p:ph sz="quarter" idx="13"/>
          </p:nvPr>
        </p:nvSpPr>
        <p:spPr/>
        <p:txBody>
          <a:bodyPr/>
          <a:lstStyle/>
          <a:p>
            <a:pPr fontAlgn="base"/>
            <a:r>
              <a:rPr lang="en-AU" b="0" dirty="0"/>
              <a:t>Benefits:</a:t>
            </a:r>
          </a:p>
          <a:p>
            <a:pPr marL="342900" indent="-342900" fontAlgn="base">
              <a:buFont typeface="Arial" panose="020B0604020202020204" pitchFamily="34" charset="0"/>
              <a:buChar char="•"/>
            </a:pPr>
            <a:r>
              <a:rPr lang="en-AU" b="0" dirty="0"/>
              <a:t>Reduced delays of lodgment by eliminating refusals for incorrect OC Details</a:t>
            </a:r>
            <a:r>
              <a:rPr lang="en-US" b="0" dirty="0"/>
              <a:t>​</a:t>
            </a:r>
          </a:p>
          <a:p>
            <a:pPr marL="342900" indent="-342900" fontAlgn="base">
              <a:buFont typeface="Arial" panose="020B0604020202020204" pitchFamily="34" charset="0"/>
              <a:buChar char="•"/>
            </a:pPr>
            <a:r>
              <a:rPr lang="en-AU" b="0" dirty="0"/>
              <a:t>Time savings during examination due to ability to requisition OC Details (no more withdrawal and re-lodge to fix OCAIs)</a:t>
            </a:r>
            <a:r>
              <a:rPr lang="en-US" b="0" dirty="0"/>
              <a:t>​</a:t>
            </a:r>
          </a:p>
          <a:p>
            <a:pPr marL="342900" indent="-342900" fontAlgn="base">
              <a:buFont typeface="Arial" panose="020B0604020202020204" pitchFamily="34" charset="0"/>
              <a:buChar char="•"/>
            </a:pPr>
            <a:r>
              <a:rPr lang="en-AU" b="0" dirty="0"/>
              <a:t>Streamlined OC Details screen will reduce duplication and potential conflict of data between surveyor and lodging party</a:t>
            </a:r>
            <a:r>
              <a:rPr lang="en-US" b="0" dirty="0"/>
              <a:t>​</a:t>
            </a:r>
          </a:p>
          <a:p>
            <a:pPr marL="342900" indent="-342900" fontAlgn="base">
              <a:buFont typeface="Arial" panose="020B0604020202020204" pitchFamily="34" charset="0"/>
              <a:buChar char="•"/>
            </a:pPr>
            <a:r>
              <a:rPr lang="en-AU" b="0" dirty="0"/>
              <a:t>Minimal impact on surveying industry as surveyors already provide this information in SPEAR</a:t>
            </a:r>
            <a:endParaRPr lang="en-US" b="0" dirty="0"/>
          </a:p>
          <a:p>
            <a:endParaRPr lang="en-AU" dirty="0"/>
          </a:p>
        </p:txBody>
      </p:sp>
      <p:sp>
        <p:nvSpPr>
          <p:cNvPr id="3" name="Text Placeholder 2">
            <a:extLst>
              <a:ext uri="{FF2B5EF4-FFF2-40B4-BE49-F238E27FC236}">
                <a16:creationId xmlns:a16="http://schemas.microsoft.com/office/drawing/2014/main" id="{BAB2D5DC-CF88-42B5-BE10-CD08A63A8C68}"/>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Owners Corporation Additional Information​</a:t>
            </a:r>
          </a:p>
        </p:txBody>
      </p:sp>
    </p:spTree>
    <p:extLst>
      <p:ext uri="{BB962C8B-B14F-4D97-AF65-F5344CB8AC3E}">
        <p14:creationId xmlns:p14="http://schemas.microsoft.com/office/powerpoint/2010/main" val="25257214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descr="Questions">
            <a:extLst>
              <a:ext uri="{FF2B5EF4-FFF2-40B4-BE49-F238E27FC236}">
                <a16:creationId xmlns:a16="http://schemas.microsoft.com/office/drawing/2014/main" id="{C727D324-9846-4F0C-A1B9-76F786486571}"/>
              </a:ext>
            </a:extLst>
          </p:cNvPr>
          <p:cNvSpPr>
            <a:spLocks noGrp="1"/>
          </p:cNvSpPr>
          <p:nvPr>
            <p:ph type="title" idx="4294967295"/>
          </p:nvPr>
        </p:nvSpPr>
        <p:spPr>
          <a:xfrm>
            <a:off x="838200" y="3686175"/>
            <a:ext cx="10098088" cy="2430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AU" sz="5400" b="1" i="0" u="none" strike="noStrike" kern="1200" cap="none" spc="0" normalizeH="0" baseline="0" noProof="0" dirty="0">
                <a:ln>
                  <a:noFill/>
                </a:ln>
                <a:solidFill>
                  <a:srgbClr val="007DB9"/>
                </a:solidFill>
                <a:effectLst/>
                <a:uLnTx/>
                <a:uFillTx/>
                <a:latin typeface="+mn-lt"/>
                <a:ea typeface="+mn-ea"/>
                <a:cs typeface="Arial" panose="020B0604020202020204" pitchFamily="34" charset="0"/>
              </a:rPr>
            </a:br>
            <a:r>
              <a:rPr kumimoji="0" lang="en-AU" sz="5400" b="1" i="0" u="none" strike="noStrike" kern="1200" cap="none" spc="0" normalizeH="0" baseline="0" noProof="0" dirty="0">
                <a:ln>
                  <a:noFill/>
                </a:ln>
                <a:solidFill>
                  <a:srgbClr val="007DB9"/>
                </a:solidFill>
                <a:effectLst/>
                <a:uLnTx/>
                <a:uFillTx/>
                <a:latin typeface="+mn-lt"/>
                <a:ea typeface="+mn-ea"/>
                <a:cs typeface="Arial" panose="020B0604020202020204" pitchFamily="34" charset="0"/>
              </a:rPr>
              <a:t>Questions?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FPET Registration – </a:t>
            </a:r>
            <a:r>
              <a:rPr kumimoji="0" lang="en-AU" sz="2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hlinkClick r:id="rId2"/>
              </a:rPr>
              <a:t>https://tinyurl.com/SPEARFPET</a:t>
            </a:r>
            <a:endParaRPr kumimoji="0" lang="en-AU" sz="2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Tree>
    <p:extLst>
      <p:ext uri="{BB962C8B-B14F-4D97-AF65-F5344CB8AC3E}">
        <p14:creationId xmlns:p14="http://schemas.microsoft.com/office/powerpoint/2010/main" val="351721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6D39D4-E39D-48C2-84D8-5CA9ACFA24C1}"/>
              </a:ext>
            </a:extLst>
          </p:cNvPr>
          <p:cNvSpPr>
            <a:spLocks noGrp="1"/>
          </p:cNvSpPr>
          <p:nvPr>
            <p:ph type="title" idx="4294967295"/>
          </p:nvPr>
        </p:nvSpPr>
        <p:spPr>
          <a:xfrm>
            <a:off x="0" y="0"/>
            <a:ext cx="12192000" cy="930275"/>
          </a:xfrm>
          <a:prstGeom prst="rect">
            <a:avLst/>
          </a:prstGeom>
          <a:solidFill>
            <a:schemeClr val="accent1"/>
          </a:solidFill>
          <a:ln>
            <a:noFill/>
            <a:prstDash/>
          </a:ln>
          <a:effectLst/>
        </p:spPr>
        <p:txBody>
          <a:bodyPr rot="0" spcFirstLastPara="0" vertOverflow="overflow" horzOverflow="overflow" vert="horz" wrap="none" lIns="864000" tIns="45720" rIns="7200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chemeClr val="bg2"/>
                </a:solidFill>
                <a:effectLst/>
                <a:uLnTx/>
                <a:uFillTx/>
                <a:latin typeface="VIC SemiBold" panose="00000700000000000000" pitchFamily="2" charset="0"/>
                <a:ea typeface="+mn-ea"/>
                <a:cs typeface="Arial" panose="020B0604020202020204" pitchFamily="34" charset="0"/>
              </a:rPr>
              <a:t>Land Use Victoria (LUV) Digital Cadastre Initiatives</a:t>
            </a:r>
          </a:p>
        </p:txBody>
      </p:sp>
      <p:sp>
        <p:nvSpPr>
          <p:cNvPr id="12" name="Rectangle 11">
            <a:extLst>
              <a:ext uri="{FF2B5EF4-FFF2-40B4-BE49-F238E27FC236}">
                <a16:creationId xmlns:a16="http://schemas.microsoft.com/office/drawing/2014/main" id="{739B912C-0E79-48D8-A8FC-35DC00A932E6}"/>
              </a:ext>
            </a:extLst>
          </p:cNvPr>
          <p:cNvSpPr/>
          <p:nvPr/>
        </p:nvSpPr>
        <p:spPr>
          <a:xfrm>
            <a:off x="0" y="1814512"/>
            <a:ext cx="3598266" cy="3411359"/>
          </a:xfrm>
          <a:prstGeom prst="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4240" tIns="434260" rIns="434240" bIns="434260" numCol="1" spcCol="1270" anchor="ctr" anchorCtr="0">
            <a:noAutofit/>
          </a:bodyPr>
          <a:lstStyle/>
          <a:p>
            <a:pPr lvl="0" algn="ctr" defTabSz="1022350">
              <a:lnSpc>
                <a:spcPct val="90000"/>
              </a:lnSpc>
              <a:spcBef>
                <a:spcPct val="0"/>
              </a:spcBef>
              <a:spcAft>
                <a:spcPct val="35000"/>
              </a:spcAft>
            </a:pPr>
            <a:r>
              <a:rPr lang="en-AU" b="1" i="1" kern="1200">
                <a:latin typeface="+mn-lt"/>
              </a:rPr>
              <a:t>LUV Working towards:</a:t>
            </a:r>
            <a:br>
              <a:rPr lang="en-AU" b="1" i="1" kern="1200">
                <a:latin typeface="+mn-lt"/>
              </a:rPr>
            </a:br>
            <a:br>
              <a:rPr lang="en-AU" b="1" i="1" kern="1200">
                <a:latin typeface="+mn-lt"/>
              </a:rPr>
            </a:br>
            <a:r>
              <a:rPr lang="en-AU" i="1"/>
              <a:t>“A cadastral system that enables people to readily and confidently identify the location and extent of all rights, restrictions and responsibilities related to land and real property.”</a:t>
            </a:r>
          </a:p>
          <a:p>
            <a:pPr lvl="0" algn="ctr" defTabSz="1022350">
              <a:lnSpc>
                <a:spcPct val="90000"/>
              </a:lnSpc>
              <a:spcBef>
                <a:spcPct val="0"/>
              </a:spcBef>
              <a:spcAft>
                <a:spcPct val="35000"/>
              </a:spcAft>
            </a:pPr>
            <a:br>
              <a:rPr lang="en-AU" i="1"/>
            </a:br>
            <a:r>
              <a:rPr lang="en-AU" sz="1400" i="1"/>
              <a:t>ICSM Vision for </a:t>
            </a:r>
            <a:br>
              <a:rPr lang="en-AU" sz="1400" i="1"/>
            </a:br>
            <a:r>
              <a:rPr lang="en-AU" sz="1400" i="1"/>
              <a:t>Cadastre 2034</a:t>
            </a:r>
            <a:endParaRPr lang="en-AU" sz="1400" i="1" kern="1200"/>
          </a:p>
        </p:txBody>
      </p:sp>
      <p:sp>
        <p:nvSpPr>
          <p:cNvPr id="15" name="Freeform: Shape 14">
            <a:extLst>
              <a:ext uri="{FF2B5EF4-FFF2-40B4-BE49-F238E27FC236}">
                <a16:creationId xmlns:a16="http://schemas.microsoft.com/office/drawing/2014/main" id="{65938E87-376E-42D3-8579-95892B630989}"/>
              </a:ext>
            </a:extLst>
          </p:cNvPr>
          <p:cNvSpPr/>
          <p:nvPr/>
        </p:nvSpPr>
        <p:spPr>
          <a:xfrm>
            <a:off x="5946675" y="5636376"/>
            <a:ext cx="5930252" cy="828487"/>
          </a:xfrm>
          <a:custGeom>
            <a:avLst/>
            <a:gdLst>
              <a:gd name="connsiteX0" fmla="*/ 0 w 1983185"/>
              <a:gd name="connsiteY0" fmla="*/ 0 h 1434361"/>
              <a:gd name="connsiteX1" fmla="*/ 1983185 w 1983185"/>
              <a:gd name="connsiteY1" fmla="*/ 0 h 1434361"/>
              <a:gd name="connsiteX2" fmla="*/ 1983185 w 1983185"/>
              <a:gd name="connsiteY2" fmla="*/ 1434361 h 1434361"/>
              <a:gd name="connsiteX3" fmla="*/ 0 w 1983185"/>
              <a:gd name="connsiteY3" fmla="*/ 1434361 h 1434361"/>
              <a:gd name="connsiteX4" fmla="*/ 0 w 1983185"/>
              <a:gd name="connsiteY4" fmla="*/ 0 h 143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185" h="1434361">
                <a:moveTo>
                  <a:pt x="0" y="0"/>
                </a:moveTo>
                <a:lnTo>
                  <a:pt x="1983185" y="0"/>
                </a:lnTo>
                <a:lnTo>
                  <a:pt x="1983185" y="1434361"/>
                </a:lnTo>
                <a:lnTo>
                  <a:pt x="0" y="14343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27940" rIns="27940" bIns="27940" numCol="1" spcCol="1270" anchor="ctr" anchorCtr="0">
            <a:noAutofit/>
          </a:bodyPr>
          <a:lstStyle/>
          <a:p>
            <a:pPr marL="285750" lvl="0" indent="-285750" algn="l" defTabSz="977900">
              <a:lnSpc>
                <a:spcPct val="90000"/>
              </a:lnSpc>
              <a:spcBef>
                <a:spcPct val="0"/>
              </a:spcBef>
              <a:spcAft>
                <a:spcPct val="10000"/>
              </a:spcAft>
              <a:buFont typeface="Wingdings" panose="05000000000000000000" pitchFamily="2" charset="2"/>
              <a:buChar char="Ø"/>
            </a:pPr>
            <a:r>
              <a:rPr lang="en-AU" kern="1200">
                <a:solidFill>
                  <a:schemeClr val="accent3"/>
                </a:solidFill>
              </a:rPr>
              <a:t>Digital Twin Victoria</a:t>
            </a:r>
          </a:p>
          <a:p>
            <a:pPr marL="285750" lvl="0" indent="-285750" algn="l" defTabSz="977900">
              <a:lnSpc>
                <a:spcPct val="90000"/>
              </a:lnSpc>
              <a:spcBef>
                <a:spcPct val="0"/>
              </a:spcBef>
              <a:spcAft>
                <a:spcPct val="10000"/>
              </a:spcAft>
              <a:buFont typeface="Wingdings" panose="05000000000000000000" pitchFamily="2" charset="2"/>
              <a:buChar char="Ø"/>
            </a:pPr>
            <a:r>
              <a:rPr lang="en-AU" err="1">
                <a:solidFill>
                  <a:schemeClr val="accent3"/>
                </a:solidFill>
              </a:rPr>
              <a:t>eComply</a:t>
            </a:r>
            <a:endParaRPr lang="en-AU" kern="1200">
              <a:solidFill>
                <a:schemeClr val="accent3"/>
              </a:solidFill>
            </a:endParaRPr>
          </a:p>
        </p:txBody>
      </p:sp>
      <p:sp>
        <p:nvSpPr>
          <p:cNvPr id="20" name="Freeform: Shape 19">
            <a:extLst>
              <a:ext uri="{FF2B5EF4-FFF2-40B4-BE49-F238E27FC236}">
                <a16:creationId xmlns:a16="http://schemas.microsoft.com/office/drawing/2014/main" id="{2BF4F057-998A-4247-942A-0504C3F27A88}"/>
              </a:ext>
            </a:extLst>
          </p:cNvPr>
          <p:cNvSpPr/>
          <p:nvPr/>
        </p:nvSpPr>
        <p:spPr>
          <a:xfrm>
            <a:off x="5963139" y="1041712"/>
            <a:ext cx="5913787" cy="930422"/>
          </a:xfrm>
          <a:custGeom>
            <a:avLst/>
            <a:gdLst>
              <a:gd name="connsiteX0" fmla="*/ 0 w 3933984"/>
              <a:gd name="connsiteY0" fmla="*/ 0 h 1434361"/>
              <a:gd name="connsiteX1" fmla="*/ 3933984 w 3933984"/>
              <a:gd name="connsiteY1" fmla="*/ 0 h 1434361"/>
              <a:gd name="connsiteX2" fmla="*/ 3933984 w 3933984"/>
              <a:gd name="connsiteY2" fmla="*/ 1434361 h 1434361"/>
              <a:gd name="connsiteX3" fmla="*/ 0 w 3933984"/>
              <a:gd name="connsiteY3" fmla="*/ 1434361 h 1434361"/>
              <a:gd name="connsiteX4" fmla="*/ 0 w 3933984"/>
              <a:gd name="connsiteY4" fmla="*/ 0 h 143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984" h="1434361">
                <a:moveTo>
                  <a:pt x="0" y="0"/>
                </a:moveTo>
                <a:lnTo>
                  <a:pt x="3933984" y="0"/>
                </a:lnTo>
                <a:lnTo>
                  <a:pt x="3933984" y="1434361"/>
                </a:lnTo>
                <a:lnTo>
                  <a:pt x="0" y="14343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27940" rIns="27940" bIns="27940" numCol="1" spcCol="1270" anchor="ctr" anchorCtr="0">
            <a:noAutofit/>
          </a:bodyPr>
          <a:lstStyle/>
          <a:p>
            <a:pPr marL="285750" indent="-285750" defTabSz="977900">
              <a:lnSpc>
                <a:spcPct val="90000"/>
              </a:lnSpc>
              <a:spcBef>
                <a:spcPct val="0"/>
              </a:spcBef>
              <a:spcAft>
                <a:spcPct val="10000"/>
              </a:spcAft>
              <a:buFont typeface="Wingdings" panose="05000000000000000000" pitchFamily="2" charset="2"/>
              <a:buChar char="Ø"/>
            </a:pPr>
            <a:r>
              <a:rPr lang="en-AU">
                <a:solidFill>
                  <a:schemeClr val="accent3"/>
                </a:solidFill>
              </a:rPr>
              <a:t>SPEAR facilitating digital data exchange across varied stakeholder groups</a:t>
            </a:r>
          </a:p>
          <a:p>
            <a:pPr marL="285750" indent="-285750" defTabSz="977900">
              <a:lnSpc>
                <a:spcPct val="90000"/>
              </a:lnSpc>
              <a:spcBef>
                <a:spcPct val="0"/>
              </a:spcBef>
              <a:spcAft>
                <a:spcPct val="10000"/>
              </a:spcAft>
              <a:buFont typeface="Wingdings" panose="05000000000000000000" pitchFamily="2" charset="2"/>
              <a:buChar char="Ø"/>
            </a:pPr>
            <a:r>
              <a:rPr lang="en-AU">
                <a:solidFill>
                  <a:schemeClr val="accent3"/>
                </a:solidFill>
              </a:rPr>
              <a:t>ePlan Portal integrated in SPEAR</a:t>
            </a:r>
          </a:p>
        </p:txBody>
      </p:sp>
      <p:sp>
        <p:nvSpPr>
          <p:cNvPr id="22" name="Freeform: Shape 21">
            <a:extLst>
              <a:ext uri="{FF2B5EF4-FFF2-40B4-BE49-F238E27FC236}">
                <a16:creationId xmlns:a16="http://schemas.microsoft.com/office/drawing/2014/main" id="{3B1606B2-D34F-4482-B900-48637097A2A4}"/>
              </a:ext>
            </a:extLst>
          </p:cNvPr>
          <p:cNvSpPr/>
          <p:nvPr/>
        </p:nvSpPr>
        <p:spPr>
          <a:xfrm>
            <a:off x="5963139" y="4439653"/>
            <a:ext cx="6037077" cy="999497"/>
          </a:xfrm>
          <a:custGeom>
            <a:avLst/>
            <a:gdLst>
              <a:gd name="connsiteX0" fmla="*/ 0 w 3933984"/>
              <a:gd name="connsiteY0" fmla="*/ 0 h 1434361"/>
              <a:gd name="connsiteX1" fmla="*/ 3933984 w 3933984"/>
              <a:gd name="connsiteY1" fmla="*/ 0 h 1434361"/>
              <a:gd name="connsiteX2" fmla="*/ 3933984 w 3933984"/>
              <a:gd name="connsiteY2" fmla="*/ 1434361 h 1434361"/>
              <a:gd name="connsiteX3" fmla="*/ 0 w 3933984"/>
              <a:gd name="connsiteY3" fmla="*/ 1434361 h 1434361"/>
              <a:gd name="connsiteX4" fmla="*/ 0 w 3933984"/>
              <a:gd name="connsiteY4" fmla="*/ 0 h 143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984" h="1434361">
                <a:moveTo>
                  <a:pt x="0" y="0"/>
                </a:moveTo>
                <a:lnTo>
                  <a:pt x="3933984" y="0"/>
                </a:lnTo>
                <a:lnTo>
                  <a:pt x="3933984" y="1434361"/>
                </a:lnTo>
                <a:lnTo>
                  <a:pt x="0" y="14343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27940" rIns="27940" bIns="27940" numCol="1" spcCol="1270" anchor="ctr" anchorCtr="0">
            <a:noAutofit/>
          </a:bodyPr>
          <a:lstStyle/>
          <a:p>
            <a:pPr marL="285750" indent="-285750" defTabSz="977900">
              <a:lnSpc>
                <a:spcPct val="90000"/>
              </a:lnSpc>
              <a:spcBef>
                <a:spcPct val="0"/>
              </a:spcBef>
              <a:spcAft>
                <a:spcPct val="10000"/>
              </a:spcAft>
              <a:buFont typeface="Wingdings" panose="05000000000000000000" pitchFamily="2" charset="2"/>
              <a:buChar char="Ø"/>
            </a:pPr>
            <a:r>
              <a:rPr lang="en-AU">
                <a:solidFill>
                  <a:schemeClr val="accent3"/>
                </a:solidFill>
              </a:rPr>
              <a:t>3D cadastral data model and transfer standards</a:t>
            </a:r>
          </a:p>
          <a:p>
            <a:pPr marL="285750" indent="-285750" defTabSz="977900">
              <a:lnSpc>
                <a:spcPct val="90000"/>
              </a:lnSpc>
              <a:spcBef>
                <a:spcPct val="0"/>
              </a:spcBef>
              <a:spcAft>
                <a:spcPct val="10000"/>
              </a:spcAft>
              <a:buFont typeface="Wingdings" panose="05000000000000000000" pitchFamily="2" charset="2"/>
              <a:buChar char="Ø"/>
            </a:pPr>
            <a:r>
              <a:rPr lang="en-AU">
                <a:solidFill>
                  <a:schemeClr val="accent3"/>
                </a:solidFill>
              </a:rPr>
              <a:t>3D ePlan</a:t>
            </a:r>
          </a:p>
          <a:p>
            <a:pPr marL="285750" indent="-285750" defTabSz="977900">
              <a:lnSpc>
                <a:spcPct val="90000"/>
              </a:lnSpc>
              <a:spcBef>
                <a:spcPct val="0"/>
              </a:spcBef>
              <a:spcAft>
                <a:spcPct val="10000"/>
              </a:spcAft>
              <a:buFont typeface="Wingdings" panose="05000000000000000000" pitchFamily="2" charset="2"/>
              <a:buChar char="Ø"/>
            </a:pPr>
            <a:r>
              <a:rPr lang="en-AU">
                <a:solidFill>
                  <a:schemeClr val="accent3"/>
                </a:solidFill>
              </a:rPr>
              <a:t>3D digital cadastre</a:t>
            </a:r>
            <a:endParaRPr lang="en-AU" kern="1200">
              <a:solidFill>
                <a:schemeClr val="accent3"/>
              </a:solidFill>
            </a:endParaRPr>
          </a:p>
        </p:txBody>
      </p:sp>
      <p:sp>
        <p:nvSpPr>
          <p:cNvPr id="23" name="Freeform: Shape 22">
            <a:extLst>
              <a:ext uri="{FF2B5EF4-FFF2-40B4-BE49-F238E27FC236}">
                <a16:creationId xmlns:a16="http://schemas.microsoft.com/office/drawing/2014/main" id="{84187C8A-54D6-4CE8-82AF-07F2B31F540D}"/>
              </a:ext>
            </a:extLst>
          </p:cNvPr>
          <p:cNvSpPr/>
          <p:nvPr/>
        </p:nvSpPr>
        <p:spPr>
          <a:xfrm>
            <a:off x="5960811" y="3132776"/>
            <a:ext cx="6039405" cy="999497"/>
          </a:xfrm>
          <a:custGeom>
            <a:avLst/>
            <a:gdLst>
              <a:gd name="connsiteX0" fmla="*/ 0 w 3933984"/>
              <a:gd name="connsiteY0" fmla="*/ 0 h 1434361"/>
              <a:gd name="connsiteX1" fmla="*/ 3933984 w 3933984"/>
              <a:gd name="connsiteY1" fmla="*/ 0 h 1434361"/>
              <a:gd name="connsiteX2" fmla="*/ 3933984 w 3933984"/>
              <a:gd name="connsiteY2" fmla="*/ 1434361 h 1434361"/>
              <a:gd name="connsiteX3" fmla="*/ 0 w 3933984"/>
              <a:gd name="connsiteY3" fmla="*/ 1434361 h 1434361"/>
              <a:gd name="connsiteX4" fmla="*/ 0 w 3933984"/>
              <a:gd name="connsiteY4" fmla="*/ 0 h 143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984" h="1434361">
                <a:moveTo>
                  <a:pt x="0" y="0"/>
                </a:moveTo>
                <a:lnTo>
                  <a:pt x="3933984" y="0"/>
                </a:lnTo>
                <a:lnTo>
                  <a:pt x="3933984" y="1434361"/>
                </a:lnTo>
                <a:lnTo>
                  <a:pt x="0" y="14343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27940" rIns="27940" bIns="27940" numCol="1" spcCol="1270" anchor="ctr" anchorCtr="0">
            <a:noAutofit/>
          </a:bodyPr>
          <a:lstStyle/>
          <a:p>
            <a:pPr marL="285750" indent="-285750" defTabSz="977900">
              <a:lnSpc>
                <a:spcPct val="90000"/>
              </a:lnSpc>
              <a:spcBef>
                <a:spcPct val="0"/>
              </a:spcBef>
              <a:spcAft>
                <a:spcPct val="10000"/>
              </a:spcAft>
              <a:buFont typeface="Wingdings" panose="05000000000000000000" pitchFamily="2" charset="2"/>
              <a:buChar char="Ø"/>
            </a:pPr>
            <a:r>
              <a:rPr lang="en-AU">
                <a:solidFill>
                  <a:schemeClr val="accent3"/>
                </a:solidFill>
              </a:rPr>
              <a:t>2D Digital Cadastre Modernisation project</a:t>
            </a:r>
          </a:p>
          <a:p>
            <a:pPr marL="285750" lvl="0" indent="-285750" algn="l" defTabSz="977900">
              <a:lnSpc>
                <a:spcPct val="90000"/>
              </a:lnSpc>
              <a:spcBef>
                <a:spcPct val="0"/>
              </a:spcBef>
              <a:spcAft>
                <a:spcPct val="10000"/>
              </a:spcAft>
              <a:buFont typeface="Wingdings" panose="05000000000000000000" pitchFamily="2" charset="2"/>
              <a:buChar char="Ø"/>
            </a:pPr>
            <a:r>
              <a:rPr lang="en-AU">
                <a:solidFill>
                  <a:schemeClr val="accent3"/>
                </a:solidFill>
              </a:rPr>
              <a:t>Vicmap modernisation</a:t>
            </a:r>
          </a:p>
          <a:p>
            <a:pPr marL="285750" lvl="0" indent="-285750" algn="l" defTabSz="977900">
              <a:lnSpc>
                <a:spcPct val="90000"/>
              </a:lnSpc>
              <a:spcBef>
                <a:spcPct val="0"/>
              </a:spcBef>
              <a:spcAft>
                <a:spcPct val="10000"/>
              </a:spcAft>
              <a:buFont typeface="Wingdings" panose="05000000000000000000" pitchFamily="2" charset="2"/>
              <a:buChar char="Ø"/>
            </a:pPr>
            <a:r>
              <a:rPr lang="en-AU">
                <a:solidFill>
                  <a:schemeClr val="accent3"/>
                </a:solidFill>
              </a:rPr>
              <a:t>Plan automation updates</a:t>
            </a:r>
          </a:p>
          <a:p>
            <a:pPr marL="285750" lvl="0" indent="-285750" algn="l" defTabSz="977900">
              <a:lnSpc>
                <a:spcPct val="90000"/>
              </a:lnSpc>
              <a:spcBef>
                <a:spcPct val="0"/>
              </a:spcBef>
              <a:spcAft>
                <a:spcPct val="10000"/>
              </a:spcAft>
              <a:buFont typeface="Wingdings" panose="05000000000000000000" pitchFamily="2" charset="2"/>
              <a:buChar char="Ø"/>
            </a:pPr>
            <a:r>
              <a:rPr lang="en-AU">
                <a:solidFill>
                  <a:schemeClr val="accent3"/>
                </a:solidFill>
              </a:rPr>
              <a:t>Cadastral data distribution service</a:t>
            </a:r>
          </a:p>
        </p:txBody>
      </p:sp>
      <p:pic>
        <p:nvPicPr>
          <p:cNvPr id="4" name="Picture 3">
            <a:extLst>
              <a:ext uri="{FF2B5EF4-FFF2-40B4-BE49-F238E27FC236}">
                <a16:creationId xmlns:a16="http://schemas.microsoft.com/office/drawing/2014/main" id="{4BE75F85-95E6-46FB-A60D-420BE9F6E2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83879" y="2208304"/>
            <a:ext cx="1328416" cy="458074"/>
          </a:xfrm>
          <a:prstGeom prst="rect">
            <a:avLst/>
          </a:prstGeom>
          <a:solidFill>
            <a:schemeClr val="accent1">
              <a:hueOff val="0"/>
              <a:satOff val="0"/>
              <a:lumOff val="0"/>
            </a:schemeClr>
          </a:solidFill>
          <a:ln>
            <a:solidFill>
              <a:schemeClr val="accent1"/>
            </a:solidFill>
          </a:ln>
        </p:spPr>
      </p:pic>
      <p:pic>
        <p:nvPicPr>
          <p:cNvPr id="9" name="Picture 8" descr="Image of SPEAR icon">
            <a:extLst>
              <a:ext uri="{FF2B5EF4-FFF2-40B4-BE49-F238E27FC236}">
                <a16:creationId xmlns:a16="http://schemas.microsoft.com/office/drawing/2014/main" id="{B7A8F524-5041-43B9-9931-6E861BAF0F1C}"/>
              </a:ext>
            </a:extLst>
          </p:cNvPr>
          <p:cNvPicPr>
            <a:picLocks noChangeAspect="1"/>
          </p:cNvPicPr>
          <p:nvPr/>
        </p:nvPicPr>
        <p:blipFill>
          <a:blip r:embed="rId4"/>
          <a:stretch>
            <a:fillRect/>
          </a:stretch>
        </p:blipFill>
        <p:spPr>
          <a:xfrm>
            <a:off x="4347337" y="1153845"/>
            <a:ext cx="1464958" cy="660667"/>
          </a:xfrm>
          <a:prstGeom prst="rect">
            <a:avLst/>
          </a:prstGeom>
          <a:ln w="28575">
            <a:solidFill>
              <a:schemeClr val="bg2"/>
            </a:solidFill>
          </a:ln>
        </p:spPr>
      </p:pic>
      <p:sp>
        <p:nvSpPr>
          <p:cNvPr id="24" name="Freeform: Shape 23">
            <a:extLst>
              <a:ext uri="{FF2B5EF4-FFF2-40B4-BE49-F238E27FC236}">
                <a16:creationId xmlns:a16="http://schemas.microsoft.com/office/drawing/2014/main" id="{40D65C02-1D9D-42FD-8024-DCDF499319F4}"/>
              </a:ext>
            </a:extLst>
          </p:cNvPr>
          <p:cNvSpPr/>
          <p:nvPr/>
        </p:nvSpPr>
        <p:spPr>
          <a:xfrm>
            <a:off x="5960811" y="2026839"/>
            <a:ext cx="6039405" cy="930422"/>
          </a:xfrm>
          <a:custGeom>
            <a:avLst/>
            <a:gdLst>
              <a:gd name="connsiteX0" fmla="*/ 0 w 3933984"/>
              <a:gd name="connsiteY0" fmla="*/ 0 h 1434361"/>
              <a:gd name="connsiteX1" fmla="*/ 3933984 w 3933984"/>
              <a:gd name="connsiteY1" fmla="*/ 0 h 1434361"/>
              <a:gd name="connsiteX2" fmla="*/ 3933984 w 3933984"/>
              <a:gd name="connsiteY2" fmla="*/ 1434361 h 1434361"/>
              <a:gd name="connsiteX3" fmla="*/ 0 w 3933984"/>
              <a:gd name="connsiteY3" fmla="*/ 1434361 h 1434361"/>
              <a:gd name="connsiteX4" fmla="*/ 0 w 3933984"/>
              <a:gd name="connsiteY4" fmla="*/ 0 h 143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984" h="1434361">
                <a:moveTo>
                  <a:pt x="0" y="0"/>
                </a:moveTo>
                <a:lnTo>
                  <a:pt x="3933984" y="0"/>
                </a:lnTo>
                <a:lnTo>
                  <a:pt x="3933984" y="1434361"/>
                </a:lnTo>
                <a:lnTo>
                  <a:pt x="0" y="14343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27940" rIns="27940" bIns="27940" numCol="1" spcCol="1270" anchor="ctr" anchorCtr="0">
            <a:noAutofit/>
          </a:bodyPr>
          <a:lstStyle/>
          <a:p>
            <a:pPr marL="285750" indent="-285750" defTabSz="977900">
              <a:lnSpc>
                <a:spcPct val="90000"/>
              </a:lnSpc>
              <a:spcBef>
                <a:spcPct val="0"/>
              </a:spcBef>
              <a:spcAft>
                <a:spcPct val="10000"/>
              </a:spcAft>
              <a:buFont typeface="Wingdings" panose="05000000000000000000" pitchFamily="2" charset="2"/>
              <a:buChar char="Ø"/>
            </a:pPr>
            <a:r>
              <a:rPr lang="en-AU">
                <a:solidFill>
                  <a:schemeClr val="accent3"/>
                </a:solidFill>
              </a:rPr>
              <a:t>2D ePlan</a:t>
            </a:r>
          </a:p>
          <a:p>
            <a:pPr marL="285750" lvl="0" indent="-285750" algn="l" defTabSz="977900">
              <a:lnSpc>
                <a:spcPct val="90000"/>
              </a:lnSpc>
              <a:spcBef>
                <a:spcPct val="0"/>
              </a:spcBef>
              <a:spcAft>
                <a:spcPct val="10000"/>
              </a:spcAft>
              <a:buFont typeface="Wingdings" panose="05000000000000000000" pitchFamily="2" charset="2"/>
              <a:buChar char="Ø"/>
            </a:pPr>
            <a:r>
              <a:rPr lang="en-AU" kern="1200">
                <a:solidFill>
                  <a:schemeClr val="accent3"/>
                </a:solidFill>
              </a:rPr>
              <a:t>Single CAD Format File (SCFF)</a:t>
            </a:r>
          </a:p>
        </p:txBody>
      </p:sp>
      <p:pic>
        <p:nvPicPr>
          <p:cNvPr id="11" name="Picture 10" descr="Image of 3D cadastral data model">
            <a:extLst>
              <a:ext uri="{FF2B5EF4-FFF2-40B4-BE49-F238E27FC236}">
                <a16:creationId xmlns:a16="http://schemas.microsoft.com/office/drawing/2014/main" id="{C23D7B51-667C-48DF-9FF2-49E77BEEBE1D}"/>
              </a:ext>
            </a:extLst>
          </p:cNvPr>
          <p:cNvPicPr>
            <a:picLocks noChangeAspect="1"/>
          </p:cNvPicPr>
          <p:nvPr/>
        </p:nvPicPr>
        <p:blipFill>
          <a:blip r:embed="rId5"/>
          <a:stretch>
            <a:fillRect/>
          </a:stretch>
        </p:blipFill>
        <p:spPr>
          <a:xfrm>
            <a:off x="4616334" y="4485952"/>
            <a:ext cx="1109734" cy="745200"/>
          </a:xfrm>
          <a:prstGeom prst="rect">
            <a:avLst/>
          </a:prstGeom>
        </p:spPr>
      </p:pic>
      <p:pic>
        <p:nvPicPr>
          <p:cNvPr id="8" name="Picture 7" descr="Image of digial buildings">
            <a:extLst>
              <a:ext uri="{FF2B5EF4-FFF2-40B4-BE49-F238E27FC236}">
                <a16:creationId xmlns:a16="http://schemas.microsoft.com/office/drawing/2014/main" id="{F76D8553-C1AC-4D8B-B09C-AECF91D65134}"/>
              </a:ext>
            </a:extLst>
          </p:cNvPr>
          <p:cNvPicPr>
            <a:picLocks noChangeAspect="1"/>
          </p:cNvPicPr>
          <p:nvPr/>
        </p:nvPicPr>
        <p:blipFill>
          <a:blip r:embed="rId6"/>
          <a:stretch>
            <a:fillRect/>
          </a:stretch>
        </p:blipFill>
        <p:spPr>
          <a:xfrm>
            <a:off x="4754181" y="5556350"/>
            <a:ext cx="913996" cy="897866"/>
          </a:xfrm>
          <a:prstGeom prst="rect">
            <a:avLst/>
          </a:prstGeom>
        </p:spPr>
      </p:pic>
      <p:pic>
        <p:nvPicPr>
          <p:cNvPr id="7" name="Picture 6" descr="Image of Victorian state logo">
            <a:extLst>
              <a:ext uri="{FF2B5EF4-FFF2-40B4-BE49-F238E27FC236}">
                <a16:creationId xmlns:a16="http://schemas.microsoft.com/office/drawing/2014/main" id="{C353EC6E-CC12-45D3-9967-12A82B2A3871}"/>
              </a:ext>
            </a:extLst>
          </p:cNvPr>
          <p:cNvPicPr>
            <a:picLocks noChangeAspect="1"/>
          </p:cNvPicPr>
          <p:nvPr/>
        </p:nvPicPr>
        <p:blipFill rotWithShape="1">
          <a:blip r:embed="rId7"/>
          <a:srcRect t="12668" r="6068" b="9852"/>
          <a:stretch/>
        </p:blipFill>
        <p:spPr>
          <a:xfrm>
            <a:off x="234915" y="5433414"/>
            <a:ext cx="1472075" cy="467011"/>
          </a:xfrm>
          <a:prstGeom prst="rect">
            <a:avLst/>
          </a:prstGeom>
        </p:spPr>
      </p:pic>
      <p:pic>
        <p:nvPicPr>
          <p:cNvPr id="25" name="Picture 24" descr="Image of ICSM logo">
            <a:extLst>
              <a:ext uri="{FF2B5EF4-FFF2-40B4-BE49-F238E27FC236}">
                <a16:creationId xmlns:a16="http://schemas.microsoft.com/office/drawing/2014/main" id="{C7B25B03-5507-4161-A58B-F3A679857753}"/>
              </a:ext>
            </a:extLst>
          </p:cNvPr>
          <p:cNvPicPr>
            <a:picLocks noChangeAspect="1"/>
          </p:cNvPicPr>
          <p:nvPr/>
        </p:nvPicPr>
        <p:blipFill>
          <a:blip r:embed="rId8"/>
          <a:stretch>
            <a:fillRect/>
          </a:stretch>
        </p:blipFill>
        <p:spPr>
          <a:xfrm>
            <a:off x="2214509" y="5391627"/>
            <a:ext cx="843370" cy="489314"/>
          </a:xfrm>
          <a:prstGeom prst="rect">
            <a:avLst/>
          </a:prstGeom>
        </p:spPr>
      </p:pic>
      <p:grpSp>
        <p:nvGrpSpPr>
          <p:cNvPr id="2" name="Group 1" descr="Image of Vicmap logo">
            <a:extLst>
              <a:ext uri="{FF2B5EF4-FFF2-40B4-BE49-F238E27FC236}">
                <a16:creationId xmlns:a16="http://schemas.microsoft.com/office/drawing/2014/main" id="{F150927B-4626-411D-AAFE-5EDB4E6066CF}"/>
              </a:ext>
            </a:extLst>
          </p:cNvPr>
          <p:cNvGrpSpPr/>
          <p:nvPr/>
        </p:nvGrpSpPr>
        <p:grpSpPr>
          <a:xfrm>
            <a:off x="4616334" y="3060171"/>
            <a:ext cx="1109734" cy="1053981"/>
            <a:chOff x="4658625" y="3067006"/>
            <a:chExt cx="1067443" cy="1013814"/>
          </a:xfrm>
        </p:grpSpPr>
        <p:pic>
          <p:nvPicPr>
            <p:cNvPr id="5" name="Picture 4">
              <a:extLst>
                <a:ext uri="{FF2B5EF4-FFF2-40B4-BE49-F238E27FC236}">
                  <a16:creationId xmlns:a16="http://schemas.microsoft.com/office/drawing/2014/main" id="{10C499A2-D25B-4F05-8BDE-E5DBABAEBE98}"/>
                </a:ext>
              </a:extLst>
            </p:cNvPr>
            <p:cNvPicPr>
              <a:picLocks noChangeAspect="1"/>
            </p:cNvPicPr>
            <p:nvPr/>
          </p:nvPicPr>
          <p:blipFill>
            <a:blip r:embed="rId9"/>
            <a:stretch>
              <a:fillRect/>
            </a:stretch>
          </p:blipFill>
          <p:spPr>
            <a:xfrm>
              <a:off x="4658625" y="3067006"/>
              <a:ext cx="1067443" cy="521698"/>
            </a:xfrm>
            <a:prstGeom prst="rect">
              <a:avLst/>
            </a:prstGeom>
          </p:spPr>
        </p:pic>
        <p:pic>
          <p:nvPicPr>
            <p:cNvPr id="6" name="Picture 5" descr="Logo, company name&#10;&#10;Description automatically generated">
              <a:extLst>
                <a:ext uri="{FF2B5EF4-FFF2-40B4-BE49-F238E27FC236}">
                  <a16:creationId xmlns:a16="http://schemas.microsoft.com/office/drawing/2014/main" id="{0528F185-439A-43AF-AD33-B168AF4336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58625" y="3656458"/>
              <a:ext cx="1067443" cy="424362"/>
            </a:xfrm>
            <a:prstGeom prst="rect">
              <a:avLst/>
            </a:prstGeom>
          </p:spPr>
        </p:pic>
      </p:grpSp>
    </p:spTree>
    <p:extLst>
      <p:ext uri="{BB962C8B-B14F-4D97-AF65-F5344CB8AC3E}">
        <p14:creationId xmlns:p14="http://schemas.microsoft.com/office/powerpoint/2010/main" val="1715359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BEDD24-433F-493D-89BA-AFFE3B1627D3}"/>
              </a:ext>
            </a:extLst>
          </p:cNvPr>
          <p:cNvSpPr>
            <a:spLocks noGrp="1"/>
          </p:cNvSpPr>
          <p:nvPr>
            <p:ph type="title" idx="4294967295"/>
          </p:nvPr>
        </p:nvSpPr>
        <p:spPr>
          <a:xfrm>
            <a:off x="873125" y="2673350"/>
            <a:ext cx="6097588" cy="1511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5400" b="1" i="0" u="none" strike="noStrike" kern="1200" cap="none" spc="0" normalizeH="0" baseline="0" noProof="0">
                <a:ln>
                  <a:noFill/>
                </a:ln>
                <a:solidFill>
                  <a:srgbClr val="F2F3F1"/>
                </a:solidFill>
                <a:effectLst/>
                <a:uLnTx/>
                <a:uFillTx/>
                <a:latin typeface="VIC" panose="00000500000000000000" pitchFamily="2" charset="0"/>
                <a:ea typeface="+mn-ea"/>
                <a:cs typeface="Arial" panose="020B0604020202020204" pitchFamily="34" charset="0"/>
              </a:rPr>
              <a:t>SPEAR IT Update</a:t>
            </a:r>
            <a:endParaRPr kumimoji="0" lang="en-AU" sz="5400" b="1" i="0" u="none" strike="noStrike" kern="1200" cap="none" spc="0" normalizeH="0" baseline="0" noProof="0" dirty="0">
              <a:ln>
                <a:noFill/>
              </a:ln>
              <a:solidFill>
                <a:srgbClr val="F2F3F1"/>
              </a:solidFill>
              <a:effectLst/>
              <a:uLnTx/>
              <a:uFillTx/>
              <a:latin typeface="VIC" panose="00000500000000000000" pitchFamily="2"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283E77E7-FA7E-42C9-BAB4-7CC54384D8BE}"/>
              </a:ext>
            </a:extLst>
          </p:cNvPr>
          <p:cNvSpPr>
            <a:spLocks noGrp="1"/>
          </p:cNvSpPr>
          <p:nvPr>
            <p:ph type="body" sz="quarter" idx="13"/>
          </p:nvPr>
        </p:nvSpPr>
        <p:spPr/>
        <p:txBody>
          <a:bodyPr/>
          <a:lstStyle/>
          <a:p>
            <a:r>
              <a:rPr lang="en-AU" dirty="0"/>
              <a:t>User Group Meeting</a:t>
            </a:r>
          </a:p>
          <a:p>
            <a:r>
              <a:rPr lang="en-AU" dirty="0"/>
              <a:t>15 July 2021</a:t>
            </a:r>
          </a:p>
        </p:txBody>
      </p:sp>
    </p:spTree>
    <p:extLst>
      <p:ext uri="{BB962C8B-B14F-4D97-AF65-F5344CB8AC3E}">
        <p14:creationId xmlns:p14="http://schemas.microsoft.com/office/powerpoint/2010/main" val="288555482"/>
      </p:ext>
    </p:extLst>
  </p:cSld>
  <p:clrMapOvr>
    <a:masterClrMapping/>
  </p:clrMapOvr>
</p:sld>
</file>

<file path=ppt/theme/theme1.xml><?xml version="1.0" encoding="utf-8"?>
<a:theme xmlns:a="http://schemas.openxmlformats.org/drawingml/2006/main" name="SPEAR 2021 Template WideScreen">
  <a:themeElements>
    <a:clrScheme name="Custom 3">
      <a:dk1>
        <a:srgbClr val="151515"/>
      </a:dk1>
      <a:lt1>
        <a:srgbClr val="FFFFFF"/>
      </a:lt1>
      <a:dk2>
        <a:srgbClr val="007DB9"/>
      </a:dk2>
      <a:lt2>
        <a:srgbClr val="FFFFFF"/>
      </a:lt2>
      <a:accent1>
        <a:srgbClr val="007DB9"/>
      </a:accent1>
      <a:accent2>
        <a:srgbClr val="7A5799"/>
      </a:accent2>
      <a:accent3>
        <a:srgbClr val="2C6598"/>
      </a:accent3>
      <a:accent4>
        <a:srgbClr val="1E9EAE"/>
      </a:accent4>
      <a:accent5>
        <a:srgbClr val="A9343C"/>
      </a:accent5>
      <a:accent6>
        <a:srgbClr val="DBDBDB"/>
      </a:accent6>
      <a:hlink>
        <a:srgbClr val="007DB9"/>
      </a:hlink>
      <a:folHlink>
        <a:srgbClr val="A9343C"/>
      </a:folHlink>
    </a:clrScheme>
    <a:fontScheme name="SPEAR">
      <a:majorFont>
        <a:latin typeface="VIC Semi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DB9"/>
        </a:solidFill>
        <a:ln w="0">
          <a:noFill/>
        </a:ln>
      </a:spPr>
      <a:bodyPr rtlCol="0" anchor="ctr"/>
      <a:lstStyle>
        <a:defPPr algn="ctr">
          <a:defRPr sz="180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4800" b="1" dirty="0">
            <a:solidFill>
              <a:schemeClr val="bg1"/>
            </a:solidFill>
            <a:latin typeface="VIC" panose="00000500000000000000" pitchFamily="2" charset="0"/>
          </a:defRPr>
        </a:defPPr>
      </a:lstStyle>
    </a:txDef>
  </a:objectDefaults>
  <a:extraClrSchemeLst/>
  <a:extLst>
    <a:ext uri="{05A4C25C-085E-4340-85A3-A5531E510DB2}">
      <thm15:themeFamily xmlns:thm15="http://schemas.microsoft.com/office/thememl/2012/main" name="SPEAR 2021 Template WideScreen.potx" id="{A8A1F03F-7A1A-4C93-B9D4-D37926A01648}" vid="{DC8C98C0-E9C3-4B87-9691-BD79965BDF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customXsn xmlns="http://schemas.microsoft.com/office/2006/metadata/customXsn">
  <xsnLocation/>
  <cached>True</cached>
  <openByDefault>True</openByDefault>
  <xsnScope>/sites/contentTypeHub</xsnScope>
</customXsn>
</file>

<file path=customXml/item3.xml><?xml version="1.0" encoding="utf-8"?>
<?mso-contentType ?>
<SharedContentType xmlns="Microsoft.SharePoint.Taxonomy.ContentTypeSync" SourceId="797aeec6-0273-40f2-ab3e-beee73212332" ContentTypeId="0x0101002517F445A0F35E449C98AAD631F2B0380501" PreviousValue="false"/>
</file>

<file path=customXml/item4.xml><?xml version="1.0" encoding="utf-8"?>
<p:properties xmlns:p="http://schemas.microsoft.com/office/2006/metadata/properties" xmlns:xsi="http://www.w3.org/2001/XMLSchema-instance" xmlns:pc="http://schemas.microsoft.com/office/infopath/2007/PartnerControls">
  <documentManagement>
    <pd01c257034b4e86b1f58279a3bd54c6 xmlns="9fd47c19-1c4a-4d7d-b342-c10cef269344">
      <Terms xmlns="http://schemas.microsoft.com/office/infopath/2007/PartnerControls">
        <TermInfo xmlns="http://schemas.microsoft.com/office/infopath/2007/PartnerControls">
          <TermName xmlns="http://schemas.microsoft.com/office/infopath/2007/PartnerControls">Unclassified</TermName>
          <TermId xmlns="http://schemas.microsoft.com/office/infopath/2007/PartnerControls">7fa379f4-4aba-4692-ab80-7d39d3a23cf4</TermId>
        </TermInfo>
      </Terms>
    </pd01c257034b4e86b1f58279a3bd54c6>
    <a25c4e3633654d669cbaa09ae6b70789 xmlns="9fd47c19-1c4a-4d7d-b342-c10cef269344">
      <Terms xmlns="http://schemas.microsoft.com/office/infopath/2007/PartnerControls"/>
    </a25c4e3633654d669cbaa09ae6b70789>
    <ece32f50ba964e1fbf627a9d83fe6c01 xmlns="9fd47c19-1c4a-4d7d-b342-c10cef269344">
      <Terms xmlns="http://schemas.microsoft.com/office/infopath/2007/PartnerControls">
        <TermInfo xmlns="http://schemas.microsoft.com/office/infopath/2007/PartnerControls">
          <TermName xmlns="http://schemas.microsoft.com/office/infopath/2007/PartnerControls">Department of Environment, Land, Water and Planning</TermName>
          <TermId xmlns="http://schemas.microsoft.com/office/infopath/2007/PartnerControls">607a3f87-1228-4cd9-82a5-076aa8776274</TermId>
        </TermInfo>
      </Terms>
    </ece32f50ba964e1fbf627a9d83fe6c01>
    <o85941e134754762b9719660a258a6e6 xmlns="9fd47c19-1c4a-4d7d-b342-c10cef269344">
      <Terms xmlns="http://schemas.microsoft.com/office/infopath/2007/PartnerControls"/>
    </o85941e134754762b9719660a258a6e6>
    <_dlc_DocId xmlns="a5f32de4-e402-4188-b034-e71ca7d22e54">DOCID423-878882233-3519</_dlc_DocId>
    <TaxCatchAll xmlns="9fd47c19-1c4a-4d7d-b342-c10cef269344">
      <Value>7</Value>
      <Value>6</Value>
      <Value>5</Value>
      <Value>4</Value>
      <Value>3</Value>
      <Value>2</Value>
      <Value>1</Value>
    </TaxCatchAll>
    <ic50d0a05a8e4d9791dac67f8a1e716c xmlns="9fd47c19-1c4a-4d7d-b342-c10cef269344">
      <Terms xmlns="http://schemas.microsoft.com/office/infopath/2007/PartnerControls">
        <TermInfo xmlns="http://schemas.microsoft.com/office/infopath/2007/PartnerControls">
          <TermName xmlns="http://schemas.microsoft.com/office/infopath/2007/PartnerControls">Local Infrastructure</TermName>
          <TermId xmlns="http://schemas.microsoft.com/office/infopath/2007/PartnerControls">35232ce7-1039-46ab-a331-4c8e969be43f</TermId>
        </TermInfo>
      </Terms>
    </ic50d0a05a8e4d9791dac67f8a1e716c>
    <o24e9b4cf9c6440188f05cd7fdc7b5ea xmlns="98c66cb3-df93-4064-8ed4-8a3239383991">
      <Terms xmlns="http://schemas.microsoft.com/office/infopath/2007/PartnerControls"/>
    </o24e9b4cf9c6440188f05cd7fdc7b5ea>
    <df723ab3fe1c4eb7a0b151674e7ac40d xmlns="9fd47c19-1c4a-4d7d-b342-c10cef269344">
      <Terms xmlns="http://schemas.microsoft.com/office/infopath/2007/PartnerControls"/>
    </df723ab3fe1c4eb7a0b151674e7ac40d>
    <k1bd994a94c2413797db3bab8f123f6f xmlns="9fd47c19-1c4a-4d7d-b342-c10cef269344">
      <Terms xmlns="http://schemas.microsoft.com/office/infopath/2007/PartnerControls">
        <TermInfo xmlns="http://schemas.microsoft.com/office/infopath/2007/PartnerControls">
          <TermName xmlns="http://schemas.microsoft.com/office/infopath/2007/PartnerControls">Subdivision</TermName>
          <TermId xmlns="http://schemas.microsoft.com/office/infopath/2007/PartnerControls">d01e1b3b-9a60-4abc-9d99-b97e80e2e194</TermId>
        </TermInfo>
      </Terms>
    </k1bd994a94c2413797db3bab8f123f6f>
    <n771d69a070c4babbf278c67c8a2b859 xmlns="9fd47c19-1c4a-4d7d-b342-c10cef269344">
      <Terms xmlns="http://schemas.microsoft.com/office/infopath/2007/PartnerControls">
        <TermInfo xmlns="http://schemas.microsoft.com/office/infopath/2007/PartnerControls">
          <TermName xmlns="http://schemas.microsoft.com/office/infopath/2007/PartnerControls">Land Use Victoria</TermName>
          <TermId xmlns="http://schemas.microsoft.com/office/infopath/2007/PartnerControls">df55b370-7608-494b-9fb4-f51a3f958028</TermId>
        </TermInfo>
      </Terms>
    </n771d69a070c4babbf278c67c8a2b859>
    <mfe9accc5a0b4653a7b513b67ffd122d xmlns="9fd47c19-1c4a-4d7d-b342-c10cef269344">
      <Terms xmlns="http://schemas.microsoft.com/office/infopath/2007/PartnerControls">
        <TermInfo xmlns="http://schemas.microsoft.com/office/infopath/2007/PartnerControls">
          <TermName xmlns="http://schemas.microsoft.com/office/infopath/2007/PartnerControls">Land Registry Services</TermName>
          <TermId xmlns="http://schemas.microsoft.com/office/infopath/2007/PartnerControls">49f83574-4e0d-42dc-acdb-b58e9d81ab9b</TermId>
        </TermInfo>
      </Terms>
    </mfe9accc5a0b4653a7b513b67ffd122d>
    <fb3179c379644f499d7166d0c985669b xmlns="9fd47c19-1c4a-4d7d-b342-c10cef269344">
      <Terms xmlns="http://schemas.microsoft.com/office/infopath/2007/PartnerControls">
        <TermInfo xmlns="http://schemas.microsoft.com/office/infopath/2007/PartnerControls">
          <TermName xmlns="http://schemas.microsoft.com/office/infopath/2007/PartnerControls">FOUO</TermName>
          <TermId xmlns="http://schemas.microsoft.com/office/infopath/2007/PartnerControls">955eb6fc-b35a-4808-8aa5-31e514fa3f26</TermId>
        </TermInfo>
      </Terms>
    </fb3179c379644f499d7166d0c985669b>
    <_dlc_DocIdUrl xmlns="a5f32de4-e402-4188-b034-e71ca7d22e54">
      <Url>https://delwpvicgovau.sharepoint.com/sites/ecm_423/_layouts/15/DocIdRedir.aspx?ID=DOCID423-878882233-3519</Url>
      <Description>DOCID423-878882233-3519</Description>
    </_dlc_DocIdUrl>
    <Language xmlns="http://schemas.microsoft.com/sharepoint/v3">English</Language>
    <wic_System_Copyright xmlns="http://schemas.microsoft.com/sharepoint/v3/fields">State of Victoria</wic_System_Copyright>
    <Review_x0020_Date xmlns="a5f32de4-e402-4188-b034-e71ca7d22e54" xsi:nil="true"/>
    <Related_x0020_System xmlns="08dd40ec-d54f-4948-9a0d-aded732edd5e" xsi:nil="true"/>
    <Event_x0020_Name xmlns="a5f32de4-e402-4188-b034-e71ca7d22e54" xsi:nil="true"/>
    <Project_x0020_Status xmlns="a5f32de4-e402-4188-b034-e71ca7d22e54" xsi:nil="true"/>
    <RoutingRuleDescription xmlns="http://schemas.microsoft.com/sharepoint/v3" xsi:nil="true"/>
    <Event_x0020_Date xmlns="a5f32de4-e402-4188-b034-e71ca7d22e54" xsi:nil="true"/>
    <Tag xmlns="08dd40ec-d54f-4948-9a0d-aded732edd5e" xsi:nil="true"/>
    <Reference_x0020_Number xmlns="a5f32de4-e402-4188-b034-e71ca7d22e54" xsi:nil="true"/>
    <ld508a88e6264ce89693af80a72862cb xmlns="9fd47c19-1c4a-4d7d-b342-c10cef269344">
      <Terms xmlns="http://schemas.microsoft.com/office/infopath/2007/PartnerControls"/>
    </ld508a88e6264ce89693af80a72862cb>
  </documentManagement>
</p:properties>
</file>

<file path=customXml/item5.xml><?xml version="1.0" encoding="utf-8"?>
<ct:contentTypeSchema xmlns:ct="http://schemas.microsoft.com/office/2006/metadata/contentType" xmlns:ma="http://schemas.microsoft.com/office/2006/metadata/properties/metaAttributes" ct:_="" ma:_="" ma:contentTypeName="Presentation" ma:contentTypeID="0x0101002517F445A0F35E449C98AAD631F2B03805010077B3CB759720A7488FDD9C45D477F1EB" ma:contentTypeVersion="14" ma:contentTypeDescription="" ma:contentTypeScope="" ma:versionID="1917068a0d4552d971a01f03069ae70d">
  <xsd:schema xmlns:xsd="http://www.w3.org/2001/XMLSchema" xmlns:xs="http://www.w3.org/2001/XMLSchema" xmlns:p="http://schemas.microsoft.com/office/2006/metadata/properties" xmlns:ns1="http://schemas.microsoft.com/sharepoint/v3" xmlns:ns2="a5f32de4-e402-4188-b034-e71ca7d22e54" xmlns:ns3="9fd47c19-1c4a-4d7d-b342-c10cef269344" xmlns:ns4="08dd40ec-d54f-4948-9a0d-aded732edd5e" xmlns:ns5="98c66cb3-df93-4064-8ed4-8a3239383991" xmlns:ns6="http://schemas.microsoft.com/sharepoint/v3/fields" targetNamespace="http://schemas.microsoft.com/office/2006/metadata/properties" ma:root="true" ma:fieldsID="b0d3f7dcd46beb3c7ee1349b514423cb" ns1:_="" ns2:_="" ns3:_="" ns4:_="" ns5:_="" ns6:_="">
    <xsd:import namespace="http://schemas.microsoft.com/sharepoint/v3"/>
    <xsd:import namespace="a5f32de4-e402-4188-b034-e71ca7d22e54"/>
    <xsd:import namespace="9fd47c19-1c4a-4d7d-b342-c10cef269344"/>
    <xsd:import namespace="08dd40ec-d54f-4948-9a0d-aded732edd5e"/>
    <xsd:import namespace="98c66cb3-df93-4064-8ed4-8a3239383991"/>
    <xsd:import namespace="http://schemas.microsoft.com/sharepoint/v3/fields"/>
    <xsd:element name="properties">
      <xsd:complexType>
        <xsd:sequence>
          <xsd:element name="documentManagement">
            <xsd:complexType>
              <xsd:all>
                <xsd:element ref="ns1:RoutingRuleDescription" minOccurs="0"/>
                <xsd:element ref="ns1:Language"/>
                <xsd:element ref="ns2:_dlc_DocIdUrl" minOccurs="0"/>
                <xsd:element ref="ns2:_dlc_DocId" minOccurs="0"/>
                <xsd:element ref="ns3:k1bd994a94c2413797db3bab8f123f6f" minOccurs="0"/>
                <xsd:element ref="ns3:a25c4e3633654d669cbaa09ae6b70789" minOccurs="0"/>
                <xsd:element ref="ns3:mfe9accc5a0b4653a7b513b67ffd122d" minOccurs="0"/>
                <xsd:element ref="ns2:_dlc_DocIdPersistId" minOccurs="0"/>
                <xsd:element ref="ns3:pd01c257034b4e86b1f58279a3bd54c6" minOccurs="0"/>
                <xsd:element ref="ns3:fb3179c379644f499d7166d0c985669b" minOccurs="0"/>
                <xsd:element ref="ns3:TaxCatchAll" minOccurs="0"/>
                <xsd:element ref="ns3:TaxCatchAllLabel" minOccurs="0"/>
                <xsd:element ref="ns3:ece32f50ba964e1fbf627a9d83fe6c01" minOccurs="0"/>
                <xsd:element ref="ns3:ic50d0a05a8e4d9791dac67f8a1e716c" minOccurs="0"/>
                <xsd:element ref="ns3:n771d69a070c4babbf278c67c8a2b859" minOccurs="0"/>
                <xsd:element ref="ns3:df723ab3fe1c4eb7a0b151674e7ac40d" minOccurs="0"/>
                <xsd:element ref="ns3:o85941e134754762b9719660a258a6e6" minOccurs="0"/>
                <xsd:element ref="ns4:Tag" minOccurs="0"/>
                <xsd:element ref="ns2:Project_x0020_Status" minOccurs="0"/>
                <xsd:element ref="ns2:Event_x0020_Date" minOccurs="0"/>
                <xsd:element ref="ns4:Related_x0020_System" minOccurs="0"/>
                <xsd:element ref="ns5:o24e9b4cf9c6440188f05cd7fdc7b5ea" minOccurs="0"/>
                <xsd:element ref="ns2:Review_x0020_Date" minOccurs="0"/>
                <xsd:element ref="ns2:Event_x0020_Name" minOccurs="0"/>
                <xsd:element ref="ns6:wic_System_Copyright" minOccurs="0"/>
                <xsd:element ref="ns3:ld508a88e6264ce89693af80a72862cb" minOccurs="0"/>
                <xsd:element ref="ns2:Reference_x0020_Numb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internalName="RoutingRuleDescription" ma:readOnly="false">
      <xsd:simpleType>
        <xsd:restriction base="dms:Text">
          <xsd:maxLength value="255"/>
        </xsd:restriction>
      </xsd:simpleType>
    </xsd:element>
    <xsd:element name="Language" ma:index="11" ma:displayName="Language" ma:default="English"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a5f32de4-e402-4188-b034-e71ca7d22e54" elementFormDefault="qualified">
    <xsd:import namespace="http://schemas.microsoft.com/office/2006/documentManagement/types"/>
    <xsd:import namespace="http://schemas.microsoft.com/office/infopath/2007/PartnerControls"/>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13" nillable="true" ma:displayName="Document ID Value" ma:description="The value of the document ID assigned to this item." ma:internalName="_dlc_DocId" ma:readOnly="true">
      <xsd:simpleType>
        <xsd:restriction base="dms:Text"/>
      </xsd:simpleType>
    </xsd:element>
    <xsd:element name="_dlc_DocIdPersistId" ma:index="19" nillable="true" ma:displayName="Persist ID" ma:description="Keep ID on add." ma:hidden="true" ma:internalName="_dlc_DocIdPersistId" ma:readOnly="true">
      <xsd:simpleType>
        <xsd:restriction base="dms:Boolean"/>
      </xsd:simpleType>
    </xsd:element>
    <xsd:element name="Project_x0020_Status" ma:index="35" nillable="true" ma:displayName="Publication Status" ma:description="Term set used to differentiate between project stages/phases" ma:format="Dropdown" ma:internalName="Project_x0020_Status">
      <xsd:simpleType>
        <xsd:restriction base="dms:Choice">
          <xsd:enumeration value="Active"/>
          <xsd:enumeration value="Closed"/>
          <xsd:enumeration value="Withdrawn"/>
        </xsd:restriction>
      </xsd:simpleType>
    </xsd:element>
    <xsd:element name="Event_x0020_Date" ma:index="36" nillable="true" ma:displayName="Event Date" ma:description="Date of event. The event could be meeting, function, activity etc." ma:format="DateOnly" ma:internalName="Event_x0020_Date">
      <xsd:simpleType>
        <xsd:restriction base="dms:DateTime"/>
      </xsd:simpleType>
    </xsd:element>
    <xsd:element name="Review_x0020_Date" ma:index="41" nillable="true" ma:displayName="Review Date" ma:description="This is the date that you will be alerted to review your object." ma:format="DateOnly" ma:internalName="Review_x0020_Date">
      <xsd:simpleType>
        <xsd:restriction base="dms:DateTime"/>
      </xsd:simpleType>
    </xsd:element>
    <xsd:element name="Event_x0020_Name" ma:index="42" nillable="true" ma:displayName="Event Name" ma:description="The name/title of the event, function or activity including meeting - DEPI" ma:internalName="Event_x0020_Name">
      <xsd:simpleType>
        <xsd:restriction base="dms:Text">
          <xsd:maxLength value="255"/>
        </xsd:restriction>
      </xsd:simpleType>
    </xsd:element>
    <xsd:element name="Reference_x0020_Number" ma:index="46" nillable="true" ma:displayName="Reference Number" ma:internalName="Reference_x0020_Numb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d47c19-1c4a-4d7d-b342-c10cef269344" elementFormDefault="qualified">
    <xsd:import namespace="http://schemas.microsoft.com/office/2006/documentManagement/types"/>
    <xsd:import namespace="http://schemas.microsoft.com/office/infopath/2007/PartnerControls"/>
    <xsd:element name="k1bd994a94c2413797db3bab8f123f6f" ma:index="14" nillable="true" ma:taxonomy="true" ma:internalName="k1bd994a94c2413797db3bab8f123f6f" ma:taxonomyFieldName="Section" ma:displayName="Section" ma:default="6;#Subdivision|d01e1b3b-9a60-4abc-9d99-b97e80e2e194" ma:fieldId="{41bd994a-94c2-4137-97db-3bab8f123f6f}" ma:sspId="797aeec6-0273-40f2-ab3e-beee73212332" ma:termSetId="7ed103ff-4fe0-4197-8cbd-8afd7af5c093" ma:anchorId="00000000-0000-0000-0000-000000000000" ma:open="false" ma:isKeyword="false">
      <xsd:complexType>
        <xsd:sequence>
          <xsd:element ref="pc:Terms" minOccurs="0" maxOccurs="1"/>
        </xsd:sequence>
      </xsd:complexType>
    </xsd:element>
    <xsd:element name="a25c4e3633654d669cbaa09ae6b70789" ma:index="16" nillable="true" ma:taxonomy="true" ma:internalName="a25c4e3633654d669cbaa09ae6b70789" ma:taxonomyFieldName="Sub_x002d_Section" ma:displayName="Sub-Section" ma:default="" ma:fieldId="{a25c4e36-3365-4d66-9cba-a09ae6b70789}" ma:sspId="797aeec6-0273-40f2-ab3e-beee73212332" ma:termSetId="52866136-d969-4b31-8d96-2f1d875187a1" ma:anchorId="00000000-0000-0000-0000-000000000000" ma:open="false" ma:isKeyword="false">
      <xsd:complexType>
        <xsd:sequence>
          <xsd:element ref="pc:Terms" minOccurs="0" maxOccurs="1"/>
        </xsd:sequence>
      </xsd:complexType>
    </xsd:element>
    <xsd:element name="mfe9accc5a0b4653a7b513b67ffd122d" ma:index="18" nillable="true" ma:taxonomy="true" ma:internalName="mfe9accc5a0b4653a7b513b67ffd122d" ma:taxonomyFieldName="Branch" ma:displayName="Branch" ma:readOnly="false" ma:default="7;#Land Registry Services|49f83574-4e0d-42dc-acdb-b58e9d81ab9b" ma:fieldId="{6fe9accc-5a0b-4653-a7b5-13b67ffd122d}" ma:sspId="797aeec6-0273-40f2-ab3e-beee73212332" ma:termSetId="2966b9b6-b7ea-4bfd-a4f9-f27ab5012f44" ma:anchorId="00000000-0000-0000-0000-000000000000" ma:open="false" ma:isKeyword="false">
      <xsd:complexType>
        <xsd:sequence>
          <xsd:element ref="pc:Terms" minOccurs="0" maxOccurs="1"/>
        </xsd:sequence>
      </xsd:complexType>
    </xsd:element>
    <xsd:element name="pd01c257034b4e86b1f58279a3bd54c6" ma:index="20" ma:taxonomy="true" ma:internalName="pd01c257034b4e86b1f58279a3bd54c6" ma:taxonomyFieldName="Security_x0020_Classification" ma:displayName="Security Classification" ma:default="3;#Unclassified|7fa379f4-4aba-4692-ab80-7d39d3a23cf4" ma:fieldId="{9d01c257-034b-4e86-b1f5-8279a3bd54c6}" ma:sspId="797aeec6-0273-40f2-ab3e-beee73212332" ma:termSetId="6da6c671-4dae-4188-8808-548c864e9f8b" ma:anchorId="00000000-0000-0000-0000-000000000000" ma:open="false" ma:isKeyword="false">
      <xsd:complexType>
        <xsd:sequence>
          <xsd:element ref="pc:Terms" minOccurs="0" maxOccurs="1"/>
        </xsd:sequence>
      </xsd:complexType>
    </xsd:element>
    <xsd:element name="fb3179c379644f499d7166d0c985669b" ma:index="21" ma:taxonomy="true" ma:internalName="fb3179c379644f499d7166d0c985669b" ma:taxonomyFieldName="Dissemination_x0020_Limiting_x0020_Marker" ma:displayName="Dissemination Limiting Marker" ma:default="2;#FOUO|955eb6fc-b35a-4808-8aa5-31e514fa3f26" ma:fieldId="{fb3179c3-7964-4f49-9d71-66d0c985669b}" ma:sspId="797aeec6-0273-40f2-ab3e-beee73212332" ma:termSetId="f41b4dff-1c0e-42ed-b4e6-3638cbec140f" ma:anchorId="00000000-0000-0000-0000-000000000000" ma:open="false" ma:isKeyword="false">
      <xsd:complexType>
        <xsd:sequence>
          <xsd:element ref="pc:Terms" minOccurs="0" maxOccurs="1"/>
        </xsd:sequence>
      </xsd:complexType>
    </xsd:element>
    <xsd:element name="TaxCatchAll" ma:index="22" nillable="true" ma:displayName="Taxonomy Catch All Column" ma:hidden="true" ma:list="{faedc6fa-28a5-4d0d-aa4a-e508dfebde93}" ma:internalName="TaxCatchAll" ma:showField="CatchAllData" ma:web="98c66cb3-df93-4064-8ed4-8a3239383991">
      <xsd:complexType>
        <xsd:complexContent>
          <xsd:extension base="dms:MultiChoiceLookup">
            <xsd:sequence>
              <xsd:element name="Value" type="dms:Lookup" maxOccurs="unbounded" minOccurs="0" nillable="true"/>
            </xsd:sequence>
          </xsd:extension>
        </xsd:complexContent>
      </xsd:complexType>
    </xsd:element>
    <xsd:element name="TaxCatchAllLabel" ma:index="23" nillable="true" ma:displayName="Taxonomy Catch All Column1" ma:hidden="true" ma:list="{faedc6fa-28a5-4d0d-aa4a-e508dfebde93}" ma:internalName="TaxCatchAllLabel" ma:readOnly="true" ma:showField="CatchAllDataLabel" ma:web="98c66cb3-df93-4064-8ed4-8a3239383991">
      <xsd:complexType>
        <xsd:complexContent>
          <xsd:extension base="dms:MultiChoiceLookup">
            <xsd:sequence>
              <xsd:element name="Value" type="dms:Lookup" maxOccurs="unbounded" minOccurs="0" nillable="true"/>
            </xsd:sequence>
          </xsd:extension>
        </xsd:complexContent>
      </xsd:complexType>
    </xsd:element>
    <xsd:element name="ece32f50ba964e1fbf627a9d83fe6c01" ma:index="25" ma:taxonomy="true" ma:internalName="ece32f50ba964e1fbf627a9d83fe6c01" ma:taxonomyFieldName="Agency" ma:displayName="Agency" ma:default="1;#Department of Environment, Land, Water and Planning|607a3f87-1228-4cd9-82a5-076aa8776274" ma:fieldId="{ece32f50-ba96-4e1f-bf62-7a9d83fe6c01}" ma:sspId="797aeec6-0273-40f2-ab3e-beee73212332" ma:termSetId="8802f075-2b41-4f09-b612-1b6d41c66981" ma:anchorId="00000000-0000-0000-0000-000000000000" ma:open="false" ma:isKeyword="false">
      <xsd:complexType>
        <xsd:sequence>
          <xsd:element ref="pc:Terms" minOccurs="0" maxOccurs="1"/>
        </xsd:sequence>
      </xsd:complexType>
    </xsd:element>
    <xsd:element name="ic50d0a05a8e4d9791dac67f8a1e716c" ma:index="27" nillable="true" ma:taxonomy="true" ma:internalName="ic50d0a05a8e4d9791dac67f8a1e716c" ma:taxonomyFieldName="Group1" ma:displayName="Group" ma:readOnly="false" ma:default="5;#Local Infrastructure|35232ce7-1039-46ab-a331-4c8e969be43f" ma:fieldId="{2c50d0a0-5a8e-4d97-91da-c67f8a1e716c}" ma:sspId="797aeec6-0273-40f2-ab3e-beee73212332" ma:termSetId="4ea60e42-aaf2-4d08-ba07-c252f1e94b4c" ma:anchorId="00000000-0000-0000-0000-000000000000" ma:open="false" ma:isKeyword="false">
      <xsd:complexType>
        <xsd:sequence>
          <xsd:element ref="pc:Terms" minOccurs="0" maxOccurs="1"/>
        </xsd:sequence>
      </xsd:complexType>
    </xsd:element>
    <xsd:element name="n771d69a070c4babbf278c67c8a2b859" ma:index="29" nillable="true" ma:taxonomy="true" ma:internalName="n771d69a070c4babbf278c67c8a2b859" ma:taxonomyFieldName="Division" ma:displayName="Division" ma:readOnly="false" ma:default="4;#Land Use Victoria|df55b370-7608-494b-9fb4-f51a3f958028" ma:fieldId="{7771d69a-070c-4bab-bf27-8c67c8a2b859}" ma:sspId="797aeec6-0273-40f2-ab3e-beee73212332" ma:termSetId="0b563327-3fd1-4e33-bf14-c9e227ef5a35" ma:anchorId="00000000-0000-0000-0000-000000000000" ma:open="false" ma:isKeyword="false">
      <xsd:complexType>
        <xsd:sequence>
          <xsd:element ref="pc:Terms" minOccurs="0" maxOccurs="1"/>
        </xsd:sequence>
      </xsd:complexType>
    </xsd:element>
    <xsd:element name="df723ab3fe1c4eb7a0b151674e7ac40d" ma:index="31" nillable="true" ma:taxonomy="true" ma:internalName="df723ab3fe1c4eb7a0b151674e7ac40d" ma:taxonomyFieldName="Copyright_x0020_Licence_x0020_Name" ma:displayName="Copyright Licence Name" ma:default="" ma:fieldId="{df723ab3-fe1c-4eb7-a0b1-51674e7ac40d}" ma:sspId="797aeec6-0273-40f2-ab3e-beee73212332" ma:termSetId="e4377d11-87d7-49e8-9606-ca7eace7d3c9" ma:anchorId="00000000-0000-0000-0000-000000000000" ma:open="false" ma:isKeyword="false">
      <xsd:complexType>
        <xsd:sequence>
          <xsd:element ref="pc:Terms" minOccurs="0" maxOccurs="1"/>
        </xsd:sequence>
      </xsd:complexType>
    </xsd:element>
    <xsd:element name="o85941e134754762b9719660a258a6e6" ma:index="33" nillable="true" ma:taxonomy="true" ma:internalName="o85941e134754762b9719660a258a6e6" ma:taxonomyFieldName="Copyright_x0020_License_x0020_Type" ma:displayName="Copyright Licence Type" ma:default="" ma:fieldId="{885941e1-3475-4762-b971-9660a258a6e6}" ma:sspId="797aeec6-0273-40f2-ab3e-beee73212332" ma:termSetId="bb9b676e-cf55-4f23-8bdc-fe213b398fe8" ma:anchorId="00000000-0000-0000-0000-000000000000" ma:open="false" ma:isKeyword="false">
      <xsd:complexType>
        <xsd:sequence>
          <xsd:element ref="pc:Terms" minOccurs="0" maxOccurs="1"/>
        </xsd:sequence>
      </xsd:complexType>
    </xsd:element>
    <xsd:element name="ld508a88e6264ce89693af80a72862cb" ma:index="44" nillable="true" ma:taxonomy="true" ma:internalName="ld508a88e6264ce89693af80a72862cb" ma:taxonomyFieldName="Reference_x0020_Type" ma:displayName="Reference Type" ma:default="" ma:fieldId="{5d508a88-e626-4ce8-9693-af80a72862cb}" ma:sspId="797aeec6-0273-40f2-ab3e-beee73212332" ma:termSetId="11043c92-3a71-4a36-852c-b5b476b0493f"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8dd40ec-d54f-4948-9a0d-aded732edd5e" elementFormDefault="qualified">
    <xsd:import namespace="http://schemas.microsoft.com/office/2006/documentManagement/types"/>
    <xsd:import namespace="http://schemas.microsoft.com/office/infopath/2007/PartnerControls"/>
    <xsd:element name="Tag" ma:index="34" nillable="true" ma:displayName="Tag" ma:internalName="Tag">
      <xsd:simpleType>
        <xsd:restriction base="dms:Text">
          <xsd:maxLength value="255"/>
        </xsd:restriction>
      </xsd:simpleType>
    </xsd:element>
    <xsd:element name="Related_x0020_System" ma:index="37" nillable="true" ma:displayName="Related System" ma:format="Dropdown" ma:internalName="Related_x0020_System">
      <xsd:simpleType>
        <xsd:restriction base="dms:Choice">
          <xsd:enumeration value="SPEAR"/>
          <xsd:enumeration value="ePlan"/>
          <xsd:enumeration value="LASSI"/>
          <xsd:enumeration value="None"/>
        </xsd:restriction>
      </xsd:simpleType>
    </xsd:element>
  </xsd:schema>
  <xsd:schema xmlns:xsd="http://www.w3.org/2001/XMLSchema" xmlns:xs="http://www.w3.org/2001/XMLSchema" xmlns:dms="http://schemas.microsoft.com/office/2006/documentManagement/types" xmlns:pc="http://schemas.microsoft.com/office/infopath/2007/PartnerControls" targetNamespace="98c66cb3-df93-4064-8ed4-8a3239383991" elementFormDefault="qualified">
    <xsd:import namespace="http://schemas.microsoft.com/office/2006/documentManagement/types"/>
    <xsd:import namespace="http://schemas.microsoft.com/office/infopath/2007/PartnerControls"/>
    <xsd:element name="o24e9b4cf9c6440188f05cd7fdc7b5ea" ma:index="38" nillable="true" ma:taxonomy="true" ma:internalName="o24e9b4cf9c6440188f05cd7fdc7b5ea" ma:taxonomyFieldName="Projects" ma:displayName="Projects" ma:default="" ma:fieldId="{824e9b4c-f9c6-4401-88f0-5cd7fdc7b5ea}" ma:sspId="797aeec6-0273-40f2-ab3e-beee73212332" ma:termSetId="ede89f1d-8487-490d-b258-ccd67f49a195"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43" nillable="true" ma:displayName="Copyright" ma:default="State of Victoria"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588DEE-1BAD-44C0-9457-28B8783E8900}">
  <ds:schemaRefs>
    <ds:schemaRef ds:uri="http://schemas.microsoft.com/sharepoint/events"/>
  </ds:schemaRefs>
</ds:datastoreItem>
</file>

<file path=customXml/itemProps2.xml><?xml version="1.0" encoding="utf-8"?>
<ds:datastoreItem xmlns:ds="http://schemas.openxmlformats.org/officeDocument/2006/customXml" ds:itemID="{FB67C7A8-CA4A-4288-920F-A572413E71B7}">
  <ds:schemaRefs>
    <ds:schemaRef ds:uri="http://schemas.microsoft.com/office/2006/metadata/customXsn"/>
  </ds:schemaRefs>
</ds:datastoreItem>
</file>

<file path=customXml/itemProps3.xml><?xml version="1.0" encoding="utf-8"?>
<ds:datastoreItem xmlns:ds="http://schemas.openxmlformats.org/officeDocument/2006/customXml" ds:itemID="{CCD9A8B8-A9E3-449E-BD3E-AC4701653BF7}">
  <ds:schemaRefs>
    <ds:schemaRef ds:uri="Microsoft.SharePoint.Taxonomy.ContentTypeSync"/>
  </ds:schemaRefs>
</ds:datastoreItem>
</file>

<file path=customXml/itemProps4.xml><?xml version="1.0" encoding="utf-8"?>
<ds:datastoreItem xmlns:ds="http://schemas.openxmlformats.org/officeDocument/2006/customXml" ds:itemID="{3249BCFF-BB38-4394-B68C-A48A9FC98CC1}">
  <ds:schemaRefs>
    <ds:schemaRef ds:uri="08dd40ec-d54f-4948-9a0d-aded732edd5e"/>
    <ds:schemaRef ds:uri="98c66cb3-df93-4064-8ed4-8a3239383991"/>
    <ds:schemaRef ds:uri="9fd47c19-1c4a-4d7d-b342-c10cef269344"/>
    <ds:schemaRef ds:uri="a5f32de4-e402-4188-b034-e71ca7d22e5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F6AD75AA-5389-4DE6-B6B6-674703D22A89}">
  <ds:schemaRefs>
    <ds:schemaRef ds:uri="08dd40ec-d54f-4948-9a0d-aded732edd5e"/>
    <ds:schemaRef ds:uri="98c66cb3-df93-4064-8ed4-8a3239383991"/>
    <ds:schemaRef ds:uri="9fd47c19-1c4a-4d7d-b342-c10cef269344"/>
    <ds:schemaRef ds:uri="a5f32de4-e402-4188-b034-e71ca7d22e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6.xml><?xml version="1.0" encoding="utf-8"?>
<ds:datastoreItem xmlns:ds="http://schemas.openxmlformats.org/officeDocument/2006/customXml" ds:itemID="{77026A48-8886-404C-9CB6-38D307902E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159</TotalTime>
  <Words>4315</Words>
  <Application>Microsoft Office PowerPoint</Application>
  <PresentationFormat>Widescreen</PresentationFormat>
  <Paragraphs>530</Paragraphs>
  <Slides>72</Slides>
  <Notes>56</Notes>
  <HiddenSlides>0</HiddenSlides>
  <MMClips>1</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SPEAR 2021 Template WideScreen</vt:lpstr>
      <vt:lpstr> User Group Meeting</vt:lpstr>
      <vt:lpstr>Agenda</vt:lpstr>
      <vt:lpstr>Agenda</vt:lpstr>
      <vt:lpstr>Chief Executive Land Use Victoria</vt:lpstr>
      <vt:lpstr>Growth of SPEAR</vt:lpstr>
      <vt:lpstr>PowerPoint Presentation</vt:lpstr>
      <vt:lpstr>SPEAR Electronic Lodgment Network (ELN)</vt:lpstr>
      <vt:lpstr>Land Use Victoria (LUV) Digital Cadastre Initiatives</vt:lpstr>
      <vt:lpstr>SPEAR IT Update</vt:lpstr>
      <vt:lpstr>Release 5.3 overview:  Launched 5 July 2021</vt:lpstr>
      <vt:lpstr>Allow receiving and relinquishing parties to be represented by  different lodging parties</vt:lpstr>
      <vt:lpstr>PowerPoint Presentation</vt:lpstr>
      <vt:lpstr>PowerPoint Presentation</vt:lpstr>
      <vt:lpstr>PowerPoint Presentation</vt:lpstr>
      <vt:lpstr>PowerPoint Presentation</vt:lpstr>
      <vt:lpstr>PowerPoint Presentation</vt:lpstr>
      <vt:lpstr>Lodging party usability enhancements</vt:lpstr>
      <vt:lpstr>Lodging party usability enhancements</vt:lpstr>
      <vt:lpstr>Lodging party usability enhancements</vt:lpstr>
      <vt:lpstr>Lodging party usability enhancements</vt:lpstr>
      <vt:lpstr>Lodging party usability enhancements</vt:lpstr>
      <vt:lpstr>Extending the ‘Nominated Licensed Surveyor’ information </vt:lpstr>
      <vt:lpstr>PowerPoint Presentation</vt:lpstr>
      <vt:lpstr>Renaming 207D applications</vt:lpstr>
      <vt:lpstr>PowerPoint Presentation</vt:lpstr>
      <vt:lpstr>PowerPoint Presentation</vt:lpstr>
      <vt:lpstr>Release 5.4 overview</vt:lpstr>
      <vt:lpstr>Integration of ePlan Portal with SPEAR</vt:lpstr>
      <vt:lpstr>Improvements to title checking for MSA</vt:lpstr>
      <vt:lpstr>PowerPoint Presentation</vt:lpstr>
      <vt:lpstr>Future enhancements</vt:lpstr>
      <vt:lpstr>Future enhancements</vt:lpstr>
      <vt:lpstr> Questions?</vt:lpstr>
      <vt:lpstr>PowerPoint Presentation</vt:lpstr>
      <vt:lpstr>ePlan Update</vt:lpstr>
      <vt:lpstr>PowerPoint Presentation</vt:lpstr>
      <vt:lpstr>ePlan update - Introduction</vt:lpstr>
      <vt:lpstr>Single CAD Format File - SCFF</vt:lpstr>
      <vt:lpstr>Single CAD Format File - SCFF</vt:lpstr>
      <vt:lpstr>Single CAD Format File - SCFF</vt:lpstr>
      <vt:lpstr>Single CAD Format File - SCFF</vt:lpstr>
      <vt:lpstr>Single CAD Format File - SCFF</vt:lpstr>
      <vt:lpstr>Single CAD Format File - SCFF </vt:lpstr>
      <vt:lpstr>Organisations Participating in Pilot:    10</vt:lpstr>
      <vt:lpstr>PowerPoint Presentation</vt:lpstr>
      <vt:lpstr>PowerPoint Presentation</vt:lpstr>
      <vt:lpstr>ePlan Creation Service</vt:lpstr>
      <vt:lpstr>ePlan Portal</vt:lpstr>
      <vt:lpstr>Service Desk Update</vt:lpstr>
      <vt:lpstr>Do you digitally sign documents / decisions in SPEAR?  </vt:lpstr>
      <vt:lpstr>Signing application </vt:lpstr>
      <vt:lpstr>Please be prepared for this change:</vt:lpstr>
      <vt:lpstr>Release 5.3 Issues to be resolved</vt:lpstr>
      <vt:lpstr>Release 5.3 Issues and workarounds</vt:lpstr>
      <vt:lpstr>Update:  Greater Western Water</vt:lpstr>
      <vt:lpstr>Update:  Greater Western Water</vt:lpstr>
      <vt:lpstr>PowerPoint Presentation</vt:lpstr>
      <vt:lpstr>PowerPoint Presentation</vt:lpstr>
      <vt:lpstr>PowerPoint Presentation</vt:lpstr>
      <vt:lpstr>PowerPoint Presentation</vt:lpstr>
      <vt:lpstr>LASSI</vt:lpstr>
      <vt:lpstr>Training and support update</vt:lpstr>
      <vt:lpstr>Training and support update</vt:lpstr>
      <vt:lpstr>Training and support update</vt:lpstr>
      <vt:lpstr>Training and support update</vt:lpstr>
      <vt:lpstr>Training and support update</vt:lpstr>
      <vt:lpstr>PowerPoint Presentation</vt:lpstr>
      <vt:lpstr>Subdivision (Registrars Requirements) Regulations 2011</vt:lpstr>
      <vt:lpstr>Owners Corporation Additional Information​</vt:lpstr>
      <vt:lpstr>Owners Corporation Additional Information​</vt:lpstr>
      <vt:lpstr>Owners Corporation Additional Information​</vt:lpstr>
      <vt:lpstr> Questions? FPET Registration – https://tinyurl.com/SPEARFPET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G Keeble (DELWP)</dc:creator>
  <cp:lastModifiedBy>Leanne J Dillon-Thomas (DELWP)</cp:lastModifiedBy>
  <cp:revision>2</cp:revision>
  <dcterms:created xsi:type="dcterms:W3CDTF">2021-06-06T23:52:25Z</dcterms:created>
  <dcterms:modified xsi:type="dcterms:W3CDTF">2021-07-27T06:09:03Z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257e2ab-f512-40e2-9c9a-c64247360765_Enabled">
    <vt:lpwstr>true</vt:lpwstr>
  </property>
  <property fmtid="{D5CDD505-2E9C-101B-9397-08002B2CF9AE}" pid="3" name="MSIP_Label_4257e2ab-f512-40e2-9c9a-c64247360765_SetDate">
    <vt:lpwstr>2021-05-27T00:00:53Z</vt:lpwstr>
  </property>
  <property fmtid="{D5CDD505-2E9C-101B-9397-08002B2CF9AE}" pid="4" name="MSIP_Label_4257e2ab-f512-40e2-9c9a-c64247360765_Method">
    <vt:lpwstr>Privileged</vt:lpwstr>
  </property>
  <property fmtid="{D5CDD505-2E9C-101B-9397-08002B2CF9AE}" pid="5" name="MSIP_Label_4257e2ab-f512-40e2-9c9a-c64247360765_Name">
    <vt:lpwstr>OFFICIAL</vt:lpwstr>
  </property>
  <property fmtid="{D5CDD505-2E9C-101B-9397-08002B2CF9AE}" pid="6" name="MSIP_Label_4257e2ab-f512-40e2-9c9a-c64247360765_SiteId">
    <vt:lpwstr>e8bdd6f7-fc18-4e48-a554-7f547927223b</vt:lpwstr>
  </property>
  <property fmtid="{D5CDD505-2E9C-101B-9397-08002B2CF9AE}" pid="7" name="MSIP_Label_4257e2ab-f512-40e2-9c9a-c64247360765_ActionId">
    <vt:lpwstr>4bdb50e4-2fb0-4649-b65c-e346b949ddd8</vt:lpwstr>
  </property>
  <property fmtid="{D5CDD505-2E9C-101B-9397-08002B2CF9AE}" pid="8" name="MSIP_Label_4257e2ab-f512-40e2-9c9a-c64247360765_ContentBits">
    <vt:lpwstr>2</vt:lpwstr>
  </property>
  <property fmtid="{D5CDD505-2E9C-101B-9397-08002B2CF9AE}" pid="9" name="Section">
    <vt:lpwstr>6;#Subdivision|d01e1b3b-9a60-4abc-9d99-b97e80e2e194</vt:lpwstr>
  </property>
  <property fmtid="{D5CDD505-2E9C-101B-9397-08002B2CF9AE}" pid="10" name="Projects">
    <vt:lpwstr/>
  </property>
  <property fmtid="{D5CDD505-2E9C-101B-9397-08002B2CF9AE}" pid="11" name="Agency">
    <vt:lpwstr>1;#Department of Environment, Land, Water and Planning|607a3f87-1228-4cd9-82a5-076aa8776274</vt:lpwstr>
  </property>
  <property fmtid="{D5CDD505-2E9C-101B-9397-08002B2CF9AE}" pid="12" name="Branch">
    <vt:lpwstr>7;#Land Registry Services|49f83574-4e0d-42dc-acdb-b58e9d81ab9b</vt:lpwstr>
  </property>
  <property fmtid="{D5CDD505-2E9C-101B-9397-08002B2CF9AE}" pid="13" name="ContentTypeId">
    <vt:lpwstr>0x0101002517F445A0F35E449C98AAD631F2B03805010077B3CB759720A7488FDD9C45D477F1EB</vt:lpwstr>
  </property>
  <property fmtid="{D5CDD505-2E9C-101B-9397-08002B2CF9AE}" pid="14" name="Reference_x0020_Type">
    <vt:lpwstr/>
  </property>
  <property fmtid="{D5CDD505-2E9C-101B-9397-08002B2CF9AE}" pid="15" name="Location_x0020_Type">
    <vt:lpwstr/>
  </property>
  <property fmtid="{D5CDD505-2E9C-101B-9397-08002B2CF9AE}" pid="16" name="Copyright_x0020_Licence_x0020_Name">
    <vt:lpwstr/>
  </property>
  <property fmtid="{D5CDD505-2E9C-101B-9397-08002B2CF9AE}" pid="17" name="Division">
    <vt:lpwstr>4;#Land Use Victoria|df55b370-7608-494b-9fb4-f51a3f958028</vt:lpwstr>
  </property>
  <property fmtid="{D5CDD505-2E9C-101B-9397-08002B2CF9AE}" pid="18" name="Copyright_x0020_License_x0020_Type">
    <vt:lpwstr/>
  </property>
  <property fmtid="{D5CDD505-2E9C-101B-9397-08002B2CF9AE}" pid="19" name="Group1">
    <vt:lpwstr>5;#Local Infrastructure|35232ce7-1039-46ab-a331-4c8e969be43f</vt:lpwstr>
  </property>
  <property fmtid="{D5CDD505-2E9C-101B-9397-08002B2CF9AE}" pid="20" name="Dissemination Limiting Marker">
    <vt:lpwstr>2;#FOUO|955eb6fc-b35a-4808-8aa5-31e514fa3f26</vt:lpwstr>
  </property>
  <property fmtid="{D5CDD505-2E9C-101B-9397-08002B2CF9AE}" pid="21" name="Sub_x002d_Section">
    <vt:lpwstr/>
  </property>
  <property fmtid="{D5CDD505-2E9C-101B-9397-08002B2CF9AE}" pid="22" name="Security Classification">
    <vt:lpwstr>3;#Unclassified|7fa379f4-4aba-4692-ab80-7d39d3a23cf4</vt:lpwstr>
  </property>
  <property fmtid="{D5CDD505-2E9C-101B-9397-08002B2CF9AE}" pid="23" name="o2e611f6ba3e4c8f9a895dfb7980639e">
    <vt:lpwstr/>
  </property>
  <property fmtid="{D5CDD505-2E9C-101B-9397-08002B2CF9AE}" pid="24" name="ld508a88e6264ce89693af80a72862cb">
    <vt:lpwstr/>
  </property>
  <property fmtid="{D5CDD505-2E9C-101B-9397-08002B2CF9AE}" pid="25" name="Sub-Section">
    <vt:lpwstr/>
  </property>
  <property fmtid="{D5CDD505-2E9C-101B-9397-08002B2CF9AE}" pid="26" name="Copyright Licence Name">
    <vt:lpwstr/>
  </property>
  <property fmtid="{D5CDD505-2E9C-101B-9397-08002B2CF9AE}" pid="27" name="Location Type">
    <vt:lpwstr/>
  </property>
  <property fmtid="{D5CDD505-2E9C-101B-9397-08002B2CF9AE}" pid="28" name="Reference Type">
    <vt:lpwstr/>
  </property>
  <property fmtid="{D5CDD505-2E9C-101B-9397-08002B2CF9AE}" pid="29" name="Copyright License Type">
    <vt:lpwstr/>
  </property>
  <property fmtid="{D5CDD505-2E9C-101B-9397-08002B2CF9AE}" pid="30" name="SharedWithUsers">
    <vt:lpwstr>66;#Melissa S Harris (DELWP);#1008;#Adam N Kyriakou (DELWP);#504;#Katrina E Swanston (DELWP)</vt:lpwstr>
  </property>
  <property fmtid="{D5CDD505-2E9C-101B-9397-08002B2CF9AE}" pid="31" name="_dlc_DocIdItemGuid">
    <vt:lpwstr>06dda58e-f83b-4739-b305-a1edcea4e91c</vt:lpwstr>
  </property>
</Properties>
</file>